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39"/>
  </p:notesMasterIdLst>
  <p:sldIdLst>
    <p:sldId id="256" r:id="rId2"/>
    <p:sldId id="260" r:id="rId3"/>
    <p:sldId id="261" r:id="rId4"/>
    <p:sldId id="262" r:id="rId5"/>
    <p:sldId id="263" r:id="rId6"/>
    <p:sldId id="264" r:id="rId7"/>
    <p:sldId id="265" r:id="rId8"/>
    <p:sldId id="266" r:id="rId9"/>
    <p:sldId id="268" r:id="rId10"/>
    <p:sldId id="269" r:id="rId11"/>
    <p:sldId id="326" r:id="rId12"/>
    <p:sldId id="270" r:id="rId13"/>
    <p:sldId id="272" r:id="rId14"/>
    <p:sldId id="271" r:id="rId15"/>
    <p:sldId id="280" r:id="rId16"/>
    <p:sldId id="283" r:id="rId17"/>
    <p:sldId id="311" r:id="rId18"/>
    <p:sldId id="275" r:id="rId19"/>
    <p:sldId id="276" r:id="rId20"/>
    <p:sldId id="312" r:id="rId21"/>
    <p:sldId id="314" r:id="rId22"/>
    <p:sldId id="315" r:id="rId23"/>
    <p:sldId id="313" r:id="rId24"/>
    <p:sldId id="318" r:id="rId25"/>
    <p:sldId id="316" r:id="rId26"/>
    <p:sldId id="319" r:id="rId27"/>
    <p:sldId id="320" r:id="rId28"/>
    <p:sldId id="322" r:id="rId29"/>
    <p:sldId id="323" r:id="rId30"/>
    <p:sldId id="321" r:id="rId31"/>
    <p:sldId id="324" r:id="rId32"/>
    <p:sldId id="325" r:id="rId33"/>
    <p:sldId id="278" r:id="rId34"/>
    <p:sldId id="279" r:id="rId35"/>
    <p:sldId id="281" r:id="rId36"/>
    <p:sldId id="284" r:id="rId37"/>
    <p:sldId id="290" r:id="rId38"/>
  </p:sldIdLst>
  <p:sldSz cx="9144000" cy="5143500" type="screen16x9"/>
  <p:notesSz cx="6858000" cy="9144000"/>
  <p:embeddedFontLst>
    <p:embeddedFont>
      <p:font typeface="DM Sans" pitchFamily="2" charset="0"/>
      <p:regular r:id="rId40"/>
      <p:bold r:id="rId41"/>
      <p:italic r:id="rId42"/>
      <p:boldItalic r:id="rId43"/>
    </p:embeddedFont>
    <p:embeddedFont>
      <p:font typeface="Lato" panose="020F0502020204030203" pitchFamily="34" charset="0"/>
      <p:regular r:id="rId44"/>
      <p:bold r:id="rId45"/>
      <p:italic r:id="rId46"/>
      <p:boldItalic r:id="rId47"/>
    </p:embeddedFont>
    <p:embeddedFont>
      <p:font typeface="Nunito Light"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4A8F97-86F3-4476-94DB-7BD2112C7D52}">
  <a:tblStyle styleId="{A44A8F97-86F3-4476-94DB-7BD2112C7D5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60ADF-E1B1-4DDD-8BBD-D76F7F7E643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45" autoAdjust="0"/>
  </p:normalViewPr>
  <p:slideViewPr>
    <p:cSldViewPr snapToGrid="0">
      <p:cViewPr varScale="1">
        <p:scale>
          <a:sx n="95" d="100"/>
          <a:sy n="95" d="100"/>
        </p:scale>
        <p:origin x="109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9a5ed80d5c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9a5ed80d5c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B0094EB3-57C5-ADE5-58DB-F7681DD31D9D}"/>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9768899A-0FEA-B93E-8E90-69CC6F3830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F741008E-DE02-BD77-0F08-963BB2FE3C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940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299FE8AA-9784-61F0-B9E3-B6D72447192C}"/>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17BE812B-B724-A366-65EB-C0AA6D7FD59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8A51908C-20D4-F618-CE5C-B6ED149A31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1004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F30D2C78-014F-2E89-2EE3-976FB93BFD31}"/>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8E69D088-51AB-9B05-A4A7-2A9AE52FA5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25EAF06B-FE1C-AA8C-08FC-6F1B69E913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5746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229AA9B9-CC76-B257-D4EC-BEA7300701DF}"/>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F5A07597-3DD5-0D1E-321A-136C34EFE1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4F0506DF-8BE0-0070-5D0C-CAD7A30087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12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C0D88727-9972-B366-9A42-D86E6E8DD74C}"/>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6B8F8D14-5146-18D0-54F0-97B2665B1A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71CB8320-3AB7-6E12-BD69-DC8B939A89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60221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E1470709-D88D-3A9D-4535-A8453FAB9DA9}"/>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FF131928-A3CB-3A60-B919-B6BFF091FC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F3067D7B-D672-4E05-16DC-5048C5AA1C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2399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9AEE3EF3-3E16-6D39-5CA2-F934878E9EFA}"/>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4245215A-E471-2610-26D3-341744CF3F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327CB262-807F-5F11-73BF-F20005392E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6859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579ABCDA-A8AC-5F08-6C46-9AAAF239B44B}"/>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D4DA6E10-B150-CF3D-3704-EB0128FC2D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40F3ACB5-EAA0-0234-D6DA-CB4C4E5B8A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828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A5681737-8B2E-EA74-1564-1FD4373504D2}"/>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4A325029-E972-722C-FC4A-7CBACDC185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C3AB50B3-3DC9-2014-A1E1-70F5A643902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3779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77FB59D3-3816-8DC1-5242-4EDC5991999B}"/>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6CFE4C03-ADF7-9F93-243C-C95DD86026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8C5B26C3-BA35-A133-46D5-D2DBDF9970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42201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7225D110-5CBB-1F27-2FDF-20B3CB520FB6}"/>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A5A6B21B-DFC0-7D24-B76A-49B8005AC9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045908F6-C226-C7AB-594A-2C06CB6ECA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4195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18F599AD-517A-F234-1705-D177CA96540A}"/>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973BC894-2BF2-F3BA-5E30-E84673DEF2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66A066BC-87FE-B818-B980-66E4F92BA9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a:extLst>
            <a:ext uri="{FF2B5EF4-FFF2-40B4-BE49-F238E27FC236}">
              <a16:creationId xmlns:a16="http://schemas.microsoft.com/office/drawing/2014/main" id="{82F292F8-1786-A8DB-9493-F5948D1340F2}"/>
            </a:ext>
          </a:extLst>
        </p:cNvPr>
        <p:cNvGrpSpPr/>
        <p:nvPr/>
      </p:nvGrpSpPr>
      <p:grpSpPr>
        <a:xfrm>
          <a:off x="0" y="0"/>
          <a:ext cx="0" cy="0"/>
          <a:chOff x="0" y="0"/>
          <a:chExt cx="0" cy="0"/>
        </a:xfrm>
      </p:grpSpPr>
      <p:sp>
        <p:nvSpPr>
          <p:cNvPr id="828" name="Google Shape;828;g54dda1946d_4_2758:notes">
            <a:extLst>
              <a:ext uri="{FF2B5EF4-FFF2-40B4-BE49-F238E27FC236}">
                <a16:creationId xmlns:a16="http://schemas.microsoft.com/office/drawing/2014/main" id="{7230F7E1-C152-3FDA-AA66-9FA34142638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4dda1946d_4_2758:notes">
            <a:extLst>
              <a:ext uri="{FF2B5EF4-FFF2-40B4-BE49-F238E27FC236}">
                <a16:creationId xmlns:a16="http://schemas.microsoft.com/office/drawing/2014/main" id="{FB13ABF2-705C-DAA3-7253-FD90259EBF1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1811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29b44cd766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29b44cd766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Gather the previous </a:t>
            </a:r>
            <a:r>
              <a:rPr lang="en-US" b="0" i="0" dirty="0">
                <a:solidFill>
                  <a:srgbClr val="000000"/>
                </a:solidFill>
                <a:effectLst/>
                <a:latin typeface="__Source_Sans_3_f93b20"/>
              </a:rPr>
              <a:t>data on the sales that were closed.</a:t>
            </a:r>
          </a:p>
          <a:p>
            <a:pPr marL="0" lvl="0" indent="0" algn="l" rtl="0">
              <a:spcBef>
                <a:spcPts val="0"/>
              </a:spcBef>
              <a:spcAft>
                <a:spcPts val="0"/>
              </a:spcAft>
              <a:buNone/>
            </a:pPr>
            <a:r>
              <a:rPr lang="en-US" b="0" i="0" dirty="0">
                <a:solidFill>
                  <a:srgbClr val="000000"/>
                </a:solidFill>
                <a:effectLst/>
                <a:latin typeface="__Source_Sans_3_f93b20"/>
              </a:rPr>
              <a:t>2-  Use statistical analysis to find out the patterns that were followed by the leads that were closed.</a:t>
            </a:r>
          </a:p>
          <a:p>
            <a:pPr marL="0" lvl="0" indent="0" algn="l" rtl="0">
              <a:spcBef>
                <a:spcPts val="0"/>
              </a:spcBef>
              <a:spcAft>
                <a:spcPts val="0"/>
              </a:spcAft>
              <a:buNone/>
            </a:pPr>
            <a:r>
              <a:rPr lang="en-US" b="0" i="0" dirty="0">
                <a:solidFill>
                  <a:srgbClr val="000000"/>
                </a:solidFill>
                <a:effectLst/>
                <a:latin typeface="__Source_Sans_3_f93b20"/>
              </a:rPr>
              <a:t>3- Use machine learning to get actionable insights for finding out potential leads.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2" name="Google Shape;1002;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 name="Google Shape;66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en-US" b="0" i="0" dirty="0">
                <a:solidFill>
                  <a:srgbClr val="0D0D0D"/>
                </a:solidFill>
                <a:effectLst/>
                <a:latin typeface="Söhne"/>
              </a:rPr>
              <a:t>It's structured data represented in rows and columns, where each row represents a record and each column represents an attribute or field.</a:t>
            </a:r>
          </a:p>
          <a:p>
            <a:pPr marL="0" lvl="0" indent="0" algn="l" rtl="0">
              <a:spcBef>
                <a:spcPts val="0"/>
              </a:spcBef>
              <a:spcAft>
                <a:spcPts val="0"/>
              </a:spcAft>
              <a:buNone/>
            </a:pPr>
            <a:r>
              <a:rPr lang="en-US" b="0" i="0" dirty="0">
                <a:solidFill>
                  <a:srgbClr val="0D0D0D"/>
                </a:solidFill>
                <a:effectLst/>
                <a:latin typeface="Söhne"/>
              </a:rPr>
              <a:t>2- including web pages, documents, articles, social media posts, emails, etc. This data may be unstructured.</a:t>
            </a:r>
          </a:p>
          <a:p>
            <a:pPr marL="0" lvl="0" indent="0" algn="l" rtl="0">
              <a:spcBef>
                <a:spcPts val="0"/>
              </a:spcBef>
              <a:spcAft>
                <a:spcPts val="0"/>
              </a:spcAft>
              <a:buNone/>
            </a:pPr>
            <a:r>
              <a:rPr lang="en-US" b="0" i="0" dirty="0">
                <a:solidFill>
                  <a:srgbClr val="0D0D0D"/>
                </a:solidFill>
                <a:effectLst/>
                <a:latin typeface="Söhne"/>
              </a:rPr>
              <a:t>3- often used for representing hierarchical data with tags to denote the structure and meaning.</a:t>
            </a:r>
          </a:p>
          <a:p>
            <a:pPr marL="0" lvl="0" indent="0" algn="l" rtl="0">
              <a:spcBef>
                <a:spcPts val="0"/>
              </a:spcBef>
              <a:spcAft>
                <a:spcPts val="0"/>
              </a:spcAft>
              <a:buNone/>
            </a:pPr>
            <a:r>
              <a:rPr lang="en-US" b="0" i="0" dirty="0">
                <a:solidFill>
                  <a:srgbClr val="0D0D0D"/>
                </a:solidFill>
                <a:effectLst/>
                <a:latin typeface="Söhne"/>
              </a:rPr>
              <a:t>4- Graph data represents relationships between entities through nodes and edges.</a:t>
            </a:r>
          </a:p>
          <a:p>
            <a:pPr marL="0" lvl="0" indent="0" algn="l" rtl="0">
              <a:spcBef>
                <a:spcPts val="0"/>
              </a:spcBef>
              <a:spcAft>
                <a:spcPts val="0"/>
              </a:spcAft>
              <a:buNone/>
            </a:pPr>
            <a:r>
              <a:rPr lang="en-US" b="0" i="0" dirty="0">
                <a:solidFill>
                  <a:srgbClr val="0D0D0D"/>
                </a:solidFill>
                <a:effectLst/>
                <a:latin typeface="Söhne"/>
              </a:rPr>
              <a:t>5- Resource Description Framework) is a standard model for representing and linking data on the web, particularly useful for expressing metadata and relationships between resources.</a:t>
            </a:r>
          </a:p>
          <a:p>
            <a:pPr marL="0" lvl="0" indent="0" algn="l" rtl="0">
              <a:spcBef>
                <a:spcPts val="0"/>
              </a:spcBef>
              <a:spcAft>
                <a:spcPts val="0"/>
              </a:spcAft>
              <a:buNone/>
            </a:pPr>
            <a:r>
              <a:rPr lang="en-US" b="0" i="0" dirty="0">
                <a:solidFill>
                  <a:srgbClr val="0D0D0D"/>
                </a:solidFill>
                <a:effectLst/>
                <a:latin typeface="Söhne"/>
              </a:rPr>
              <a:t>6- Streaming data refers to continuously generated data that is processed in real-time or near real-time. This type of data is often produced by sensors, IoT devices, social media feeds, etc. </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0D0D0D"/>
                </a:solidFill>
                <a:effectLst/>
                <a:latin typeface="Söhne"/>
              </a:rPr>
              <a:t>Data mining is the process of discovering patterns, correlations, and trends within large datasets to extract useful information and insights.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b="15668"/>
          <a:stretch/>
        </p:blipFill>
        <p:spPr>
          <a:xfrm>
            <a:off x="0" y="0"/>
            <a:ext cx="9144003" cy="5143499"/>
          </a:xfrm>
          <a:prstGeom prst="rect">
            <a:avLst/>
          </a:prstGeom>
          <a:noFill/>
          <a:ln>
            <a:noFill/>
          </a:ln>
        </p:spPr>
      </p:pic>
      <p:grpSp>
        <p:nvGrpSpPr>
          <p:cNvPr id="10" name="Google Shape;10;p2"/>
          <p:cNvGrpSpPr/>
          <p:nvPr/>
        </p:nvGrpSpPr>
        <p:grpSpPr>
          <a:xfrm>
            <a:off x="1" y="135137"/>
            <a:ext cx="9791144" cy="5180166"/>
            <a:chOff x="1" y="135137"/>
            <a:chExt cx="9791144" cy="5180166"/>
          </a:xfrm>
        </p:grpSpPr>
        <p:sp>
          <p:nvSpPr>
            <p:cNvPr id="11" name="Google Shape;11;p2"/>
            <p:cNvSpPr/>
            <p:nvPr/>
          </p:nvSpPr>
          <p:spPr>
            <a:xfrm rot="-771303">
              <a:off x="8418441"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rot="-290844" flipH="1">
              <a:off x="2459558" y="213597"/>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3" name="Google Shape;13;p2"/>
            <p:cNvGrpSpPr/>
            <p:nvPr/>
          </p:nvGrpSpPr>
          <p:grpSpPr>
            <a:xfrm>
              <a:off x="1" y="4603989"/>
              <a:ext cx="821335" cy="711314"/>
              <a:chOff x="7320364" y="1741964"/>
              <a:chExt cx="821335" cy="711314"/>
            </a:xfrm>
          </p:grpSpPr>
          <p:sp>
            <p:nvSpPr>
              <p:cNvPr id="14" name="Google Shape;14;p2"/>
              <p:cNvSpPr/>
              <p:nvPr/>
            </p:nvSpPr>
            <p:spPr>
              <a:xfrm>
                <a:off x="7320364" y="1741964"/>
                <a:ext cx="821335" cy="711314"/>
              </a:xfrm>
              <a:custGeom>
                <a:avLst/>
                <a:gdLst/>
                <a:ahLst/>
                <a:cxnLst/>
                <a:rect l="l" t="t" r="r" b="b"/>
                <a:pathLst>
                  <a:path w="821335" h="711314" extrusionOk="0">
                    <a:moveTo>
                      <a:pt x="821335" y="711314"/>
                    </a:moveTo>
                    <a:lnTo>
                      <a:pt x="0" y="711314"/>
                    </a:lnTo>
                    <a:lnTo>
                      <a:pt x="1788" y="708227"/>
                    </a:lnTo>
                    <a:lnTo>
                      <a:pt x="410667" y="0"/>
                    </a:lnTo>
                    <a:lnTo>
                      <a:pt x="821335" y="711233"/>
                    </a:lnTo>
                    <a:close/>
                    <a:moveTo>
                      <a:pt x="7069" y="707252"/>
                    </a:moveTo>
                    <a:lnTo>
                      <a:pt x="814266" y="707252"/>
                    </a:lnTo>
                    <a:lnTo>
                      <a:pt x="410667" y="8207"/>
                    </a:lnTo>
                    <a:lnTo>
                      <a:pt x="7069" y="707252"/>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 name="Google Shape;17;p2"/>
            <p:cNvSpPr/>
            <p:nvPr/>
          </p:nvSpPr>
          <p:spPr>
            <a:xfrm>
              <a:off x="336064"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rot="-4864771">
              <a:off x="625375" y="41310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2"/>
            <p:cNvSpPr/>
            <p:nvPr/>
          </p:nvSpPr>
          <p:spPr>
            <a:xfrm rot="-4849167">
              <a:off x="179707"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2"/>
            <p:cNvSpPr/>
            <p:nvPr/>
          </p:nvSpPr>
          <p:spPr>
            <a:xfrm>
              <a:off x="483844" y="135137"/>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8700379" y="296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rot="-4858841">
              <a:off x="8700748" y="3567383"/>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 name="Google Shape;24;p2"/>
          <p:cNvSpPr txBox="1">
            <a:spLocks noGrp="1"/>
          </p:cNvSpPr>
          <p:nvPr>
            <p:ph type="ctrTitle"/>
          </p:nvPr>
        </p:nvSpPr>
        <p:spPr>
          <a:xfrm>
            <a:off x="1038750" y="1187363"/>
            <a:ext cx="7066500" cy="2328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600">
                <a:latin typeface="Lato"/>
                <a:ea typeface="Lato"/>
                <a:cs typeface="Lato"/>
                <a:sym typeface="Lato"/>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25" name="Google Shape;25;p2"/>
          <p:cNvSpPr txBox="1">
            <a:spLocks noGrp="1"/>
          </p:cNvSpPr>
          <p:nvPr>
            <p:ph type="subTitle" idx="1"/>
          </p:nvPr>
        </p:nvSpPr>
        <p:spPr>
          <a:xfrm>
            <a:off x="2307675" y="3556537"/>
            <a:ext cx="4528800" cy="4758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31"/>
        <p:cNvGrpSpPr/>
        <p:nvPr/>
      </p:nvGrpSpPr>
      <p:grpSpPr>
        <a:xfrm>
          <a:off x="0" y="0"/>
          <a:ext cx="0" cy="0"/>
          <a:chOff x="0" y="0"/>
          <a:chExt cx="0" cy="0"/>
        </a:xfrm>
      </p:grpSpPr>
      <p:pic>
        <p:nvPicPr>
          <p:cNvPr id="232" name="Google Shape;232;p15"/>
          <p:cNvPicPr preferRelativeResize="0"/>
          <p:nvPr/>
        </p:nvPicPr>
        <p:blipFill rotWithShape="1">
          <a:blip r:embed="rId2">
            <a:alphaModFix/>
          </a:blip>
          <a:srcRect b="15668"/>
          <a:stretch/>
        </p:blipFill>
        <p:spPr>
          <a:xfrm rot="10800000" flipH="1">
            <a:off x="0" y="-7373"/>
            <a:ext cx="9144003" cy="5143499"/>
          </a:xfrm>
          <a:prstGeom prst="rect">
            <a:avLst/>
          </a:prstGeom>
          <a:noFill/>
          <a:ln>
            <a:noFill/>
          </a:ln>
        </p:spPr>
      </p:pic>
      <p:grpSp>
        <p:nvGrpSpPr>
          <p:cNvPr id="233" name="Google Shape;233;p15"/>
          <p:cNvGrpSpPr/>
          <p:nvPr/>
        </p:nvGrpSpPr>
        <p:grpSpPr>
          <a:xfrm>
            <a:off x="164852" y="-38293"/>
            <a:ext cx="8805062" cy="5220086"/>
            <a:chOff x="209689" y="-52780"/>
            <a:chExt cx="8805062" cy="5220086"/>
          </a:xfrm>
        </p:grpSpPr>
        <p:sp>
          <p:nvSpPr>
            <p:cNvPr id="234" name="Google Shape;234;p15"/>
            <p:cNvSpPr/>
            <p:nvPr/>
          </p:nvSpPr>
          <p:spPr>
            <a:xfrm rot="8100000" flipH="1">
              <a:off x="13389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15"/>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15"/>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15"/>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15"/>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15"/>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15"/>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15"/>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15"/>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15"/>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44" name="Google Shape;244;p1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45"/>
        <p:cNvGrpSpPr/>
        <p:nvPr/>
      </p:nvGrpSpPr>
      <p:grpSpPr>
        <a:xfrm>
          <a:off x="0" y="0"/>
          <a:ext cx="0" cy="0"/>
          <a:chOff x="0" y="0"/>
          <a:chExt cx="0" cy="0"/>
        </a:xfrm>
      </p:grpSpPr>
      <p:pic>
        <p:nvPicPr>
          <p:cNvPr id="246" name="Google Shape;246;p16"/>
          <p:cNvPicPr preferRelativeResize="0"/>
          <p:nvPr/>
        </p:nvPicPr>
        <p:blipFill rotWithShape="1">
          <a:blip r:embed="rId2">
            <a:alphaModFix/>
          </a:blip>
          <a:srcRect b="15668"/>
          <a:stretch/>
        </p:blipFill>
        <p:spPr>
          <a:xfrm rot="10800000">
            <a:off x="0" y="-7373"/>
            <a:ext cx="9144003" cy="5143499"/>
          </a:xfrm>
          <a:prstGeom prst="rect">
            <a:avLst/>
          </a:prstGeom>
          <a:noFill/>
          <a:ln>
            <a:noFill/>
          </a:ln>
        </p:spPr>
      </p:pic>
      <p:sp>
        <p:nvSpPr>
          <p:cNvPr id="247" name="Google Shape;247;p1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8" name="Google Shape;248;p16"/>
          <p:cNvGrpSpPr/>
          <p:nvPr/>
        </p:nvGrpSpPr>
        <p:grpSpPr>
          <a:xfrm rot="10800000">
            <a:off x="164852" y="-38293"/>
            <a:ext cx="8805062" cy="5220086"/>
            <a:chOff x="209689" y="-52780"/>
            <a:chExt cx="8805062" cy="5220086"/>
          </a:xfrm>
        </p:grpSpPr>
        <p:sp>
          <p:nvSpPr>
            <p:cNvPr id="249" name="Google Shape;249;p16"/>
            <p:cNvSpPr/>
            <p:nvPr/>
          </p:nvSpPr>
          <p:spPr>
            <a:xfrm rot="8100000" flipH="1">
              <a:off x="13389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16"/>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16"/>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16"/>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3" name="Google Shape;253;p16"/>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16"/>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16"/>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16"/>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16"/>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16"/>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259"/>
        <p:cNvGrpSpPr/>
        <p:nvPr/>
      </p:nvGrpSpPr>
      <p:grpSpPr>
        <a:xfrm>
          <a:off x="0" y="0"/>
          <a:ext cx="0" cy="0"/>
          <a:chOff x="0" y="0"/>
          <a:chExt cx="0" cy="0"/>
        </a:xfrm>
      </p:grpSpPr>
      <p:pic>
        <p:nvPicPr>
          <p:cNvPr id="260" name="Google Shape;260;p17"/>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sp>
        <p:nvSpPr>
          <p:cNvPr id="261" name="Google Shape;261;p17"/>
          <p:cNvSpPr txBox="1">
            <a:spLocks noGrp="1"/>
          </p:cNvSpPr>
          <p:nvPr>
            <p:ph type="title"/>
          </p:nvPr>
        </p:nvSpPr>
        <p:spPr>
          <a:xfrm>
            <a:off x="2489406" y="1542625"/>
            <a:ext cx="4165200" cy="858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62" name="Google Shape;262;p17"/>
          <p:cNvSpPr txBox="1">
            <a:spLocks noGrp="1"/>
          </p:cNvSpPr>
          <p:nvPr>
            <p:ph type="title" idx="2" hasCustomPrompt="1"/>
          </p:nvPr>
        </p:nvSpPr>
        <p:spPr>
          <a:xfrm>
            <a:off x="2489394" y="626713"/>
            <a:ext cx="11760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3" name="Google Shape;263;p17"/>
          <p:cNvSpPr txBox="1">
            <a:spLocks noGrp="1"/>
          </p:cNvSpPr>
          <p:nvPr>
            <p:ph type="subTitle" idx="1"/>
          </p:nvPr>
        </p:nvSpPr>
        <p:spPr>
          <a:xfrm>
            <a:off x="2489406" y="2401225"/>
            <a:ext cx="4165200" cy="511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4" name="Google Shape;264;p17"/>
          <p:cNvSpPr>
            <a:spLocks noGrp="1"/>
          </p:cNvSpPr>
          <p:nvPr>
            <p:ph type="pic" idx="3"/>
          </p:nvPr>
        </p:nvSpPr>
        <p:spPr>
          <a:xfrm>
            <a:off x="713225" y="3028600"/>
            <a:ext cx="7717500" cy="2115000"/>
          </a:xfrm>
          <a:prstGeom prst="snip1Rect">
            <a:avLst>
              <a:gd name="adj" fmla="val 16667"/>
            </a:avLst>
          </a:prstGeom>
          <a:noFill/>
          <a:ln>
            <a:noFill/>
          </a:ln>
        </p:spPr>
      </p:sp>
      <p:grpSp>
        <p:nvGrpSpPr>
          <p:cNvPr id="265" name="Google Shape;265;p17"/>
          <p:cNvGrpSpPr/>
          <p:nvPr/>
        </p:nvGrpSpPr>
        <p:grpSpPr>
          <a:xfrm>
            <a:off x="171146" y="40912"/>
            <a:ext cx="9620000" cy="5001045"/>
            <a:chOff x="171146" y="40912"/>
            <a:chExt cx="9620000" cy="5001045"/>
          </a:xfrm>
        </p:grpSpPr>
        <p:sp>
          <p:nvSpPr>
            <p:cNvPr id="266" name="Google Shape;266;p17"/>
            <p:cNvSpPr/>
            <p:nvPr/>
          </p:nvSpPr>
          <p:spPr>
            <a:xfrm rot="-771303">
              <a:off x="8418441" y="440341"/>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17"/>
            <p:cNvSpPr/>
            <p:nvPr/>
          </p:nvSpPr>
          <p:spPr>
            <a:xfrm rot="-290844" flipH="1">
              <a:off x="2459558" y="60135"/>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17"/>
            <p:cNvSpPr/>
            <p:nvPr/>
          </p:nvSpPr>
          <p:spPr>
            <a:xfrm>
              <a:off x="336064" y="3815159"/>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17"/>
            <p:cNvSpPr/>
            <p:nvPr/>
          </p:nvSpPr>
          <p:spPr>
            <a:xfrm rot="-4864655">
              <a:off x="238113" y="4481477"/>
              <a:ext cx="345106" cy="345106"/>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17"/>
            <p:cNvSpPr/>
            <p:nvPr/>
          </p:nvSpPr>
          <p:spPr>
            <a:xfrm rot="8100000" flipH="1">
              <a:off x="6689032" y="4468023"/>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17"/>
            <p:cNvSpPr/>
            <p:nvPr/>
          </p:nvSpPr>
          <p:spPr>
            <a:xfrm rot="-4849167">
              <a:off x="179707" y="481153"/>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17"/>
            <p:cNvSpPr/>
            <p:nvPr/>
          </p:nvSpPr>
          <p:spPr>
            <a:xfrm>
              <a:off x="483844" y="317074"/>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17"/>
            <p:cNvSpPr/>
            <p:nvPr/>
          </p:nvSpPr>
          <p:spPr>
            <a:xfrm>
              <a:off x="8700379" y="2814359"/>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17"/>
            <p:cNvSpPr/>
            <p:nvPr/>
          </p:nvSpPr>
          <p:spPr>
            <a:xfrm rot="-4858841">
              <a:off x="8700748" y="3413920"/>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17"/>
            <p:cNvSpPr/>
            <p:nvPr/>
          </p:nvSpPr>
          <p:spPr>
            <a:xfrm>
              <a:off x="336064" y="3985534"/>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276"/>
        <p:cNvGrpSpPr/>
        <p:nvPr/>
      </p:nvGrpSpPr>
      <p:grpSpPr>
        <a:xfrm>
          <a:off x="0" y="0"/>
          <a:ext cx="0" cy="0"/>
          <a:chOff x="0" y="0"/>
          <a:chExt cx="0" cy="0"/>
        </a:xfrm>
      </p:grpSpPr>
      <p:pic>
        <p:nvPicPr>
          <p:cNvPr id="277" name="Google Shape;277;p18"/>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grpSp>
        <p:nvGrpSpPr>
          <p:cNvPr id="278" name="Google Shape;278;p18"/>
          <p:cNvGrpSpPr/>
          <p:nvPr/>
        </p:nvGrpSpPr>
        <p:grpSpPr>
          <a:xfrm>
            <a:off x="-868531" y="88507"/>
            <a:ext cx="9974090" cy="5106914"/>
            <a:chOff x="-830094" y="88507"/>
            <a:chExt cx="9974090" cy="5106914"/>
          </a:xfrm>
        </p:grpSpPr>
        <p:sp>
          <p:nvSpPr>
            <p:cNvPr id="279" name="Google Shape;279;p18"/>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18"/>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18"/>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18"/>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83" name="Google Shape;283;p18"/>
            <p:cNvGrpSpPr/>
            <p:nvPr/>
          </p:nvGrpSpPr>
          <p:grpSpPr>
            <a:xfrm flipH="1">
              <a:off x="6969547" y="4523014"/>
              <a:ext cx="1828419" cy="672406"/>
              <a:chOff x="6590560" y="4523014"/>
              <a:chExt cx="1828419" cy="672406"/>
            </a:xfrm>
          </p:grpSpPr>
          <p:sp>
            <p:nvSpPr>
              <p:cNvPr id="284" name="Google Shape;284;p18"/>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18"/>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86" name="Google Shape;286;p18"/>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18"/>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18"/>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18"/>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90" name="Google Shape;290;p18"/>
            <p:cNvGrpSpPr/>
            <p:nvPr/>
          </p:nvGrpSpPr>
          <p:grpSpPr>
            <a:xfrm rot="10800000" flipH="1">
              <a:off x="254827" y="3605221"/>
              <a:ext cx="318682" cy="275992"/>
              <a:chOff x="7461180" y="1904476"/>
              <a:chExt cx="539864" cy="467546"/>
            </a:xfrm>
          </p:grpSpPr>
          <p:sp>
            <p:nvSpPr>
              <p:cNvPr id="291" name="Google Shape;291;p18"/>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18"/>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93" name="Google Shape;293;p18"/>
          <p:cNvSpPr txBox="1">
            <a:spLocks noGrp="1"/>
          </p:cNvSpPr>
          <p:nvPr>
            <p:ph type="title"/>
          </p:nvPr>
        </p:nvSpPr>
        <p:spPr>
          <a:xfrm>
            <a:off x="5296213" y="969863"/>
            <a:ext cx="2844600" cy="19929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4" name="Google Shape;294;p18"/>
          <p:cNvSpPr txBox="1">
            <a:spLocks noGrp="1"/>
          </p:cNvSpPr>
          <p:nvPr>
            <p:ph type="subTitle" idx="1"/>
          </p:nvPr>
        </p:nvSpPr>
        <p:spPr>
          <a:xfrm>
            <a:off x="5296213" y="2962538"/>
            <a:ext cx="2844600" cy="1211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8"/>
          <p:cNvSpPr>
            <a:spLocks noGrp="1"/>
          </p:cNvSpPr>
          <p:nvPr>
            <p:ph type="pic" idx="2"/>
          </p:nvPr>
        </p:nvSpPr>
        <p:spPr>
          <a:xfrm>
            <a:off x="1003187" y="533875"/>
            <a:ext cx="3830100" cy="4075800"/>
          </a:xfrm>
          <a:prstGeom prst="snip1Rect">
            <a:avLst>
              <a:gd name="adj" fmla="val 26050"/>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296"/>
        <p:cNvGrpSpPr/>
        <p:nvPr/>
      </p:nvGrpSpPr>
      <p:grpSpPr>
        <a:xfrm>
          <a:off x="0" y="0"/>
          <a:ext cx="0" cy="0"/>
          <a:chOff x="0" y="0"/>
          <a:chExt cx="0" cy="0"/>
        </a:xfrm>
      </p:grpSpPr>
      <p:pic>
        <p:nvPicPr>
          <p:cNvPr id="297" name="Google Shape;297;p19"/>
          <p:cNvPicPr preferRelativeResize="0"/>
          <p:nvPr/>
        </p:nvPicPr>
        <p:blipFill rotWithShape="1">
          <a:blip r:embed="rId2">
            <a:alphaModFix/>
          </a:blip>
          <a:srcRect b="15668"/>
          <a:stretch/>
        </p:blipFill>
        <p:spPr>
          <a:xfrm rot="10800000" flipH="1">
            <a:off x="0" y="-7373"/>
            <a:ext cx="9144003" cy="5143499"/>
          </a:xfrm>
          <a:prstGeom prst="rect">
            <a:avLst/>
          </a:prstGeom>
          <a:noFill/>
          <a:ln>
            <a:noFill/>
          </a:ln>
        </p:spPr>
      </p:pic>
      <p:grpSp>
        <p:nvGrpSpPr>
          <p:cNvPr id="298" name="Google Shape;298;p19"/>
          <p:cNvGrpSpPr/>
          <p:nvPr/>
        </p:nvGrpSpPr>
        <p:grpSpPr>
          <a:xfrm>
            <a:off x="-605249" y="-52780"/>
            <a:ext cx="9650328" cy="5220086"/>
            <a:chOff x="-605249" y="-52780"/>
            <a:chExt cx="9650328" cy="5220086"/>
          </a:xfrm>
        </p:grpSpPr>
        <p:sp>
          <p:nvSpPr>
            <p:cNvPr id="299" name="Google Shape;299;p19"/>
            <p:cNvSpPr/>
            <p:nvPr/>
          </p:nvSpPr>
          <p:spPr>
            <a:xfrm rot="10028697">
              <a:off x="-481691" y="3218038"/>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19"/>
            <p:cNvSpPr/>
            <p:nvPr/>
          </p:nvSpPr>
          <p:spPr>
            <a:xfrm rot="8100000" flipH="1">
              <a:off x="669845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01" name="Google Shape;301;p19"/>
            <p:cNvGrpSpPr/>
            <p:nvPr/>
          </p:nvGrpSpPr>
          <p:grpSpPr>
            <a:xfrm rot="10800000">
              <a:off x="8505215" y="83718"/>
              <a:ext cx="539864" cy="691334"/>
              <a:chOff x="7461180" y="1375663"/>
              <a:chExt cx="539864" cy="691334"/>
            </a:xfrm>
          </p:grpSpPr>
          <p:sp>
            <p:nvSpPr>
              <p:cNvPr id="302" name="Google Shape;302;p19"/>
              <p:cNvSpPr/>
              <p:nvPr/>
            </p:nvSpPr>
            <p:spPr>
              <a:xfrm>
                <a:off x="7461180" y="1599451"/>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3" name="Google Shape;303;p19"/>
              <p:cNvSpPr/>
              <p:nvPr/>
            </p:nvSpPr>
            <p:spPr>
              <a:xfrm>
                <a:off x="7601916" y="1375663"/>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04" name="Google Shape;304;p19"/>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19"/>
            <p:cNvSpPr/>
            <p:nvPr/>
          </p:nvSpPr>
          <p:spPr>
            <a:xfrm rot="5940356">
              <a:off x="8274679" y="390092"/>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19"/>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19"/>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19"/>
            <p:cNvSpPr/>
            <p:nvPr/>
          </p:nvSpPr>
          <p:spPr>
            <a:xfrm rot="10800000">
              <a:off x="8243306" y="4530850"/>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19"/>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19"/>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19"/>
            <p:cNvSpPr/>
            <p:nvPr/>
          </p:nvSpPr>
          <p:spPr>
            <a:xfrm>
              <a:off x="1146139" y="4502676"/>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19"/>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13" name="Google Shape;313;p19"/>
          <p:cNvSpPr txBox="1">
            <a:spLocks noGrp="1"/>
          </p:cNvSpPr>
          <p:nvPr>
            <p:ph type="title"/>
          </p:nvPr>
        </p:nvSpPr>
        <p:spPr>
          <a:xfrm>
            <a:off x="1167891" y="1336363"/>
            <a:ext cx="2534400" cy="1235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4" name="Google Shape;314;p19"/>
          <p:cNvSpPr txBox="1">
            <a:spLocks noGrp="1"/>
          </p:cNvSpPr>
          <p:nvPr>
            <p:ph type="subTitle" idx="1"/>
          </p:nvPr>
        </p:nvSpPr>
        <p:spPr>
          <a:xfrm>
            <a:off x="1167891" y="2571737"/>
            <a:ext cx="2534400" cy="12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5" name="Google Shape;315;p19"/>
          <p:cNvSpPr>
            <a:spLocks noGrp="1"/>
          </p:cNvSpPr>
          <p:nvPr>
            <p:ph type="pic" idx="2"/>
          </p:nvPr>
        </p:nvSpPr>
        <p:spPr>
          <a:xfrm>
            <a:off x="4413441" y="1522050"/>
            <a:ext cx="3376200" cy="19896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316"/>
        <p:cNvGrpSpPr/>
        <p:nvPr/>
      </p:nvGrpSpPr>
      <p:grpSpPr>
        <a:xfrm>
          <a:off x="0" y="0"/>
          <a:ext cx="0" cy="0"/>
          <a:chOff x="0" y="0"/>
          <a:chExt cx="0" cy="0"/>
        </a:xfrm>
      </p:grpSpPr>
      <p:pic>
        <p:nvPicPr>
          <p:cNvPr id="317" name="Google Shape;317;p20"/>
          <p:cNvPicPr preferRelativeResize="0"/>
          <p:nvPr/>
        </p:nvPicPr>
        <p:blipFill rotWithShape="1">
          <a:blip r:embed="rId2">
            <a:alphaModFix/>
          </a:blip>
          <a:srcRect b="15668"/>
          <a:stretch/>
        </p:blipFill>
        <p:spPr>
          <a:xfrm flipH="1">
            <a:off x="1" y="0"/>
            <a:ext cx="9144003" cy="5143499"/>
          </a:xfrm>
          <a:prstGeom prst="rect">
            <a:avLst/>
          </a:prstGeom>
          <a:noFill/>
          <a:ln>
            <a:noFill/>
          </a:ln>
        </p:spPr>
      </p:pic>
      <p:sp>
        <p:nvSpPr>
          <p:cNvPr id="318" name="Google Shape;318;p20"/>
          <p:cNvSpPr txBox="1">
            <a:spLocks noGrp="1"/>
          </p:cNvSpPr>
          <p:nvPr>
            <p:ph type="title"/>
          </p:nvPr>
        </p:nvSpPr>
        <p:spPr>
          <a:xfrm>
            <a:off x="4587062" y="1390050"/>
            <a:ext cx="2592900" cy="1060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9" name="Google Shape;319;p20"/>
          <p:cNvSpPr txBox="1">
            <a:spLocks noGrp="1"/>
          </p:cNvSpPr>
          <p:nvPr>
            <p:ph type="subTitle" idx="1"/>
          </p:nvPr>
        </p:nvSpPr>
        <p:spPr>
          <a:xfrm>
            <a:off x="4587187" y="2450850"/>
            <a:ext cx="2592900" cy="1302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0" name="Google Shape;320;p20"/>
          <p:cNvSpPr>
            <a:spLocks noGrp="1"/>
          </p:cNvSpPr>
          <p:nvPr>
            <p:ph type="pic" idx="2"/>
          </p:nvPr>
        </p:nvSpPr>
        <p:spPr>
          <a:xfrm>
            <a:off x="2072162" y="891925"/>
            <a:ext cx="1618500" cy="3176100"/>
          </a:xfrm>
          <a:prstGeom prst="rect">
            <a:avLst/>
          </a:prstGeom>
          <a:noFill/>
          <a:ln>
            <a:noFill/>
          </a:ln>
        </p:spPr>
      </p:sp>
      <p:grpSp>
        <p:nvGrpSpPr>
          <p:cNvPr id="321" name="Google Shape;321;p20"/>
          <p:cNvGrpSpPr/>
          <p:nvPr/>
        </p:nvGrpSpPr>
        <p:grpSpPr>
          <a:xfrm rot="10800000">
            <a:off x="176600" y="-52780"/>
            <a:ext cx="9612742" cy="5220086"/>
            <a:chOff x="-567663" y="-52780"/>
            <a:chExt cx="9612742" cy="5220086"/>
          </a:xfrm>
        </p:grpSpPr>
        <p:sp>
          <p:nvSpPr>
            <p:cNvPr id="322" name="Google Shape;322;p20"/>
            <p:cNvSpPr/>
            <p:nvPr/>
          </p:nvSpPr>
          <p:spPr>
            <a:xfrm rot="10029986">
              <a:off x="-460742" y="3401149"/>
              <a:ext cx="1082501" cy="1084474"/>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20"/>
            <p:cNvSpPr/>
            <p:nvPr/>
          </p:nvSpPr>
          <p:spPr>
            <a:xfrm rot="8100000" flipH="1">
              <a:off x="25520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20"/>
            <p:cNvSpPr/>
            <p:nvPr/>
          </p:nvSpPr>
          <p:spPr>
            <a:xfrm rot="10800000">
              <a:off x="8586195" y="83603"/>
              <a:ext cx="458884" cy="397414"/>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20"/>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20"/>
            <p:cNvSpPr/>
            <p:nvPr/>
          </p:nvSpPr>
          <p:spPr>
            <a:xfrm rot="5940356">
              <a:off x="8274679" y="390092"/>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20"/>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20"/>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0"/>
            <p:cNvSpPr/>
            <p:nvPr/>
          </p:nvSpPr>
          <p:spPr>
            <a:xfrm rot="10800000">
              <a:off x="8687778" y="4106502"/>
              <a:ext cx="357300" cy="309424"/>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0" name="Google Shape;330;p20"/>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1" name="Google Shape;331;p20"/>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20"/>
            <p:cNvSpPr/>
            <p:nvPr/>
          </p:nvSpPr>
          <p:spPr>
            <a:xfrm>
              <a:off x="14227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20"/>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51"/>
        <p:cNvGrpSpPr/>
        <p:nvPr/>
      </p:nvGrpSpPr>
      <p:grpSpPr>
        <a:xfrm>
          <a:off x="0" y="0"/>
          <a:ext cx="0" cy="0"/>
          <a:chOff x="0" y="0"/>
          <a:chExt cx="0" cy="0"/>
        </a:xfrm>
      </p:grpSpPr>
      <p:pic>
        <p:nvPicPr>
          <p:cNvPr id="352" name="Google Shape;352;p22"/>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sp>
        <p:nvSpPr>
          <p:cNvPr id="353" name="Google Shape;353;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4" name="Google Shape;354;p22"/>
          <p:cNvSpPr txBox="1">
            <a:spLocks noGrp="1"/>
          </p:cNvSpPr>
          <p:nvPr>
            <p:ph type="subTitle" idx="1"/>
          </p:nvPr>
        </p:nvSpPr>
        <p:spPr>
          <a:xfrm>
            <a:off x="4910339" y="2599825"/>
            <a:ext cx="26472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22"/>
          <p:cNvSpPr txBox="1">
            <a:spLocks noGrp="1"/>
          </p:cNvSpPr>
          <p:nvPr>
            <p:ph type="subTitle" idx="2"/>
          </p:nvPr>
        </p:nvSpPr>
        <p:spPr>
          <a:xfrm>
            <a:off x="1586447" y="2599825"/>
            <a:ext cx="2647200" cy="111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22"/>
          <p:cNvSpPr txBox="1">
            <a:spLocks noGrp="1"/>
          </p:cNvSpPr>
          <p:nvPr>
            <p:ph type="subTitle" idx="3"/>
          </p:nvPr>
        </p:nvSpPr>
        <p:spPr>
          <a:xfrm>
            <a:off x="1586458" y="2040925"/>
            <a:ext cx="2647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7" name="Google Shape;357;p22"/>
          <p:cNvSpPr txBox="1">
            <a:spLocks noGrp="1"/>
          </p:cNvSpPr>
          <p:nvPr>
            <p:ph type="subTitle" idx="4"/>
          </p:nvPr>
        </p:nvSpPr>
        <p:spPr>
          <a:xfrm>
            <a:off x="4910353" y="2040925"/>
            <a:ext cx="26472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58" name="Google Shape;358;p22"/>
          <p:cNvGrpSpPr/>
          <p:nvPr/>
        </p:nvGrpSpPr>
        <p:grpSpPr>
          <a:xfrm rot="10800000" flipH="1">
            <a:off x="-797606" y="-85886"/>
            <a:ext cx="9974090" cy="5106914"/>
            <a:chOff x="-830094" y="88507"/>
            <a:chExt cx="9974090" cy="5106914"/>
          </a:xfrm>
        </p:grpSpPr>
        <p:sp>
          <p:nvSpPr>
            <p:cNvPr id="359" name="Google Shape;359;p22"/>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22"/>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22"/>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22"/>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63" name="Google Shape;363;p22"/>
            <p:cNvGrpSpPr/>
            <p:nvPr/>
          </p:nvGrpSpPr>
          <p:grpSpPr>
            <a:xfrm flipH="1">
              <a:off x="6969547" y="4523014"/>
              <a:ext cx="1828419" cy="672406"/>
              <a:chOff x="6590560" y="4523014"/>
              <a:chExt cx="1828419" cy="672406"/>
            </a:xfrm>
          </p:grpSpPr>
          <p:sp>
            <p:nvSpPr>
              <p:cNvPr id="364" name="Google Shape;364;p22"/>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22"/>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6" name="Google Shape;366;p22"/>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22"/>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22"/>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22"/>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22"/>
            <p:cNvSpPr/>
            <p:nvPr/>
          </p:nvSpPr>
          <p:spPr>
            <a:xfrm rot="10800000" flipH="1">
              <a:off x="337904" y="3653186"/>
              <a:ext cx="152529" cy="132096"/>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371"/>
        <p:cNvGrpSpPr/>
        <p:nvPr/>
      </p:nvGrpSpPr>
      <p:grpSpPr>
        <a:xfrm>
          <a:off x="0" y="0"/>
          <a:ext cx="0" cy="0"/>
          <a:chOff x="0" y="0"/>
          <a:chExt cx="0" cy="0"/>
        </a:xfrm>
      </p:grpSpPr>
      <p:pic>
        <p:nvPicPr>
          <p:cNvPr id="372" name="Google Shape;372;p23"/>
          <p:cNvPicPr preferRelativeResize="0"/>
          <p:nvPr/>
        </p:nvPicPr>
        <p:blipFill rotWithShape="1">
          <a:blip r:embed="rId2">
            <a:alphaModFix/>
          </a:blip>
          <a:srcRect b="15668"/>
          <a:stretch/>
        </p:blipFill>
        <p:spPr>
          <a:xfrm>
            <a:off x="0" y="0"/>
            <a:ext cx="9144003" cy="5143499"/>
          </a:xfrm>
          <a:prstGeom prst="rect">
            <a:avLst/>
          </a:prstGeom>
          <a:noFill/>
          <a:ln>
            <a:noFill/>
          </a:ln>
        </p:spPr>
      </p:pic>
      <p:sp>
        <p:nvSpPr>
          <p:cNvPr id="373" name="Google Shape;373;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4" name="Google Shape;374;p23"/>
          <p:cNvSpPr txBox="1">
            <a:spLocks noGrp="1"/>
          </p:cNvSpPr>
          <p:nvPr>
            <p:ph type="subTitle" idx="1"/>
          </p:nvPr>
        </p:nvSpPr>
        <p:spPr>
          <a:xfrm>
            <a:off x="4832078" y="2129200"/>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75" name="Google Shape;375;p23"/>
          <p:cNvSpPr txBox="1">
            <a:spLocks noGrp="1"/>
          </p:cNvSpPr>
          <p:nvPr>
            <p:ph type="subTitle" idx="2"/>
          </p:nvPr>
        </p:nvSpPr>
        <p:spPr>
          <a:xfrm>
            <a:off x="1057900" y="2129200"/>
            <a:ext cx="3254100" cy="18900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76" name="Google Shape;376;p23"/>
          <p:cNvGrpSpPr/>
          <p:nvPr/>
        </p:nvGrpSpPr>
        <p:grpSpPr>
          <a:xfrm flipH="1">
            <a:off x="46469" y="149149"/>
            <a:ext cx="9974090" cy="5046271"/>
            <a:chOff x="-830094" y="149149"/>
            <a:chExt cx="9974090" cy="5046271"/>
          </a:xfrm>
        </p:grpSpPr>
        <p:sp>
          <p:nvSpPr>
            <p:cNvPr id="377" name="Google Shape;377;p23"/>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8" name="Google Shape;378;p23"/>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9" name="Google Shape;379;p23"/>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23"/>
            <p:cNvSpPr/>
            <p:nvPr/>
          </p:nvSpPr>
          <p:spPr>
            <a:xfrm rot="4870418" flipH="1">
              <a:off x="287439" y="174125"/>
              <a:ext cx="189582" cy="18958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1" name="Google Shape;381;p23"/>
            <p:cNvGrpSpPr/>
            <p:nvPr/>
          </p:nvGrpSpPr>
          <p:grpSpPr>
            <a:xfrm flipH="1">
              <a:off x="6969547" y="4523014"/>
              <a:ext cx="1828419" cy="672406"/>
              <a:chOff x="6590560" y="4523014"/>
              <a:chExt cx="1828419" cy="672406"/>
            </a:xfrm>
          </p:grpSpPr>
          <p:sp>
            <p:nvSpPr>
              <p:cNvPr id="382" name="Google Shape;382;p23"/>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23"/>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84" name="Google Shape;384;p23"/>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23"/>
            <p:cNvSpPr/>
            <p:nvPr/>
          </p:nvSpPr>
          <p:spPr>
            <a:xfrm flipH="1">
              <a:off x="8305245" y="149149"/>
              <a:ext cx="216320" cy="187334"/>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23"/>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23"/>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388" name="Google Shape;388;p23"/>
            <p:cNvGrpSpPr/>
            <p:nvPr/>
          </p:nvGrpSpPr>
          <p:grpSpPr>
            <a:xfrm rot="10800000" flipH="1">
              <a:off x="254827" y="3605221"/>
              <a:ext cx="318682" cy="275992"/>
              <a:chOff x="7461180" y="1904476"/>
              <a:chExt cx="539864" cy="467546"/>
            </a:xfrm>
          </p:grpSpPr>
          <p:sp>
            <p:nvSpPr>
              <p:cNvPr id="389" name="Google Shape;389;p23"/>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0" name="Google Shape;390;p23"/>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411"/>
        <p:cNvGrpSpPr/>
        <p:nvPr/>
      </p:nvGrpSpPr>
      <p:grpSpPr>
        <a:xfrm>
          <a:off x="0" y="0"/>
          <a:ext cx="0" cy="0"/>
          <a:chOff x="0" y="0"/>
          <a:chExt cx="0" cy="0"/>
        </a:xfrm>
      </p:grpSpPr>
      <p:pic>
        <p:nvPicPr>
          <p:cNvPr id="412" name="Google Shape;412;p25"/>
          <p:cNvPicPr preferRelativeResize="0"/>
          <p:nvPr/>
        </p:nvPicPr>
        <p:blipFill rotWithShape="1">
          <a:blip r:embed="rId2">
            <a:alphaModFix/>
          </a:blip>
          <a:srcRect b="15668"/>
          <a:stretch/>
        </p:blipFill>
        <p:spPr>
          <a:xfrm>
            <a:off x="0" y="924"/>
            <a:ext cx="9144003" cy="5143499"/>
          </a:xfrm>
          <a:prstGeom prst="rect">
            <a:avLst/>
          </a:prstGeom>
          <a:noFill/>
          <a:ln>
            <a:noFill/>
          </a:ln>
        </p:spPr>
      </p:pic>
      <p:sp>
        <p:nvSpPr>
          <p:cNvPr id="413" name="Google Shape;413;p2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4" name="Google Shape;414;p25"/>
          <p:cNvSpPr txBox="1">
            <a:spLocks noGrp="1"/>
          </p:cNvSpPr>
          <p:nvPr>
            <p:ph type="subTitle" idx="1"/>
          </p:nvPr>
        </p:nvSpPr>
        <p:spPr>
          <a:xfrm>
            <a:off x="937625" y="259791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5" name="Google Shape;415;p25"/>
          <p:cNvSpPr txBox="1">
            <a:spLocks noGrp="1"/>
          </p:cNvSpPr>
          <p:nvPr>
            <p:ph type="subTitle" idx="2"/>
          </p:nvPr>
        </p:nvSpPr>
        <p:spPr>
          <a:xfrm>
            <a:off x="3484347" y="259791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6" name="Google Shape;416;p25"/>
          <p:cNvSpPr txBox="1">
            <a:spLocks noGrp="1"/>
          </p:cNvSpPr>
          <p:nvPr>
            <p:ph type="subTitle" idx="3"/>
          </p:nvPr>
        </p:nvSpPr>
        <p:spPr>
          <a:xfrm>
            <a:off x="6031075" y="2597919"/>
            <a:ext cx="2175300" cy="101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7" name="Google Shape;417;p25"/>
          <p:cNvSpPr txBox="1">
            <a:spLocks noGrp="1"/>
          </p:cNvSpPr>
          <p:nvPr>
            <p:ph type="subTitle" idx="4"/>
          </p:nvPr>
        </p:nvSpPr>
        <p:spPr>
          <a:xfrm>
            <a:off x="937625" y="2039112"/>
            <a:ext cx="21753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18" name="Google Shape;418;p25"/>
          <p:cNvSpPr txBox="1">
            <a:spLocks noGrp="1"/>
          </p:cNvSpPr>
          <p:nvPr>
            <p:ph type="subTitle" idx="5"/>
          </p:nvPr>
        </p:nvSpPr>
        <p:spPr>
          <a:xfrm>
            <a:off x="3484350" y="2039112"/>
            <a:ext cx="21753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19" name="Google Shape;419;p25"/>
          <p:cNvSpPr txBox="1">
            <a:spLocks noGrp="1"/>
          </p:cNvSpPr>
          <p:nvPr>
            <p:ph type="subTitle" idx="6"/>
          </p:nvPr>
        </p:nvSpPr>
        <p:spPr>
          <a:xfrm>
            <a:off x="6031075" y="2039112"/>
            <a:ext cx="21753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20" name="Google Shape;420;p25"/>
          <p:cNvGrpSpPr/>
          <p:nvPr/>
        </p:nvGrpSpPr>
        <p:grpSpPr>
          <a:xfrm rot="10800000" flipH="1">
            <a:off x="-844064" y="-62654"/>
            <a:ext cx="9974090" cy="5106914"/>
            <a:chOff x="-830094" y="88507"/>
            <a:chExt cx="9974090" cy="5106914"/>
          </a:xfrm>
        </p:grpSpPr>
        <p:sp>
          <p:nvSpPr>
            <p:cNvPr id="421" name="Google Shape;421;p25"/>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25"/>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25"/>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25"/>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25" name="Google Shape;425;p25"/>
            <p:cNvGrpSpPr/>
            <p:nvPr/>
          </p:nvGrpSpPr>
          <p:grpSpPr>
            <a:xfrm flipH="1">
              <a:off x="6969547" y="4523014"/>
              <a:ext cx="1828419" cy="672406"/>
              <a:chOff x="6590560" y="4523014"/>
              <a:chExt cx="1828419" cy="672406"/>
            </a:xfrm>
          </p:grpSpPr>
          <p:sp>
            <p:nvSpPr>
              <p:cNvPr id="426" name="Google Shape;426;p25"/>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25"/>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28" name="Google Shape;428;p25"/>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25"/>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25"/>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25"/>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32" name="Google Shape;432;p25"/>
            <p:cNvGrpSpPr/>
            <p:nvPr/>
          </p:nvGrpSpPr>
          <p:grpSpPr>
            <a:xfrm rot="10800000" flipH="1">
              <a:off x="254827" y="3605221"/>
              <a:ext cx="318682" cy="275992"/>
              <a:chOff x="7461180" y="1904476"/>
              <a:chExt cx="539864" cy="467546"/>
            </a:xfrm>
          </p:grpSpPr>
          <p:sp>
            <p:nvSpPr>
              <p:cNvPr id="433" name="Google Shape;433;p25"/>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25"/>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435"/>
        <p:cNvGrpSpPr/>
        <p:nvPr/>
      </p:nvGrpSpPr>
      <p:grpSpPr>
        <a:xfrm>
          <a:off x="0" y="0"/>
          <a:ext cx="0" cy="0"/>
          <a:chOff x="0" y="0"/>
          <a:chExt cx="0" cy="0"/>
        </a:xfrm>
      </p:grpSpPr>
      <p:pic>
        <p:nvPicPr>
          <p:cNvPr id="436" name="Google Shape;436;p26"/>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sp>
        <p:nvSpPr>
          <p:cNvPr id="437" name="Google Shape;437;p2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8" name="Google Shape;438;p26"/>
          <p:cNvSpPr txBox="1">
            <a:spLocks noGrp="1"/>
          </p:cNvSpPr>
          <p:nvPr>
            <p:ph type="subTitle" idx="1"/>
          </p:nvPr>
        </p:nvSpPr>
        <p:spPr>
          <a:xfrm>
            <a:off x="1754123" y="21387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9" name="Google Shape;439;p26"/>
          <p:cNvSpPr txBox="1">
            <a:spLocks noGrp="1"/>
          </p:cNvSpPr>
          <p:nvPr>
            <p:ph type="subTitle" idx="2"/>
          </p:nvPr>
        </p:nvSpPr>
        <p:spPr>
          <a:xfrm>
            <a:off x="5411677" y="2138739"/>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0" name="Google Shape;440;p26"/>
          <p:cNvSpPr txBox="1">
            <a:spLocks noGrp="1"/>
          </p:cNvSpPr>
          <p:nvPr>
            <p:ph type="subTitle" idx="3"/>
          </p:nvPr>
        </p:nvSpPr>
        <p:spPr>
          <a:xfrm>
            <a:off x="1754123" y="35574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1" name="Google Shape;441;p26"/>
          <p:cNvSpPr txBox="1">
            <a:spLocks noGrp="1"/>
          </p:cNvSpPr>
          <p:nvPr>
            <p:ph type="subTitle" idx="4"/>
          </p:nvPr>
        </p:nvSpPr>
        <p:spPr>
          <a:xfrm>
            <a:off x="5411677" y="3557495"/>
            <a:ext cx="19782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2" name="Google Shape;442;p26"/>
          <p:cNvSpPr txBox="1">
            <a:spLocks noGrp="1"/>
          </p:cNvSpPr>
          <p:nvPr>
            <p:ph type="subTitle" idx="5"/>
          </p:nvPr>
        </p:nvSpPr>
        <p:spPr>
          <a:xfrm>
            <a:off x="1754123" y="1642100"/>
            <a:ext cx="19782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3" name="Google Shape;443;p26"/>
          <p:cNvSpPr txBox="1">
            <a:spLocks noGrp="1"/>
          </p:cNvSpPr>
          <p:nvPr>
            <p:ph type="subTitle" idx="6"/>
          </p:nvPr>
        </p:nvSpPr>
        <p:spPr>
          <a:xfrm>
            <a:off x="1754123" y="3060955"/>
            <a:ext cx="19782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4" name="Google Shape;444;p26"/>
          <p:cNvSpPr txBox="1">
            <a:spLocks noGrp="1"/>
          </p:cNvSpPr>
          <p:nvPr>
            <p:ph type="subTitle" idx="7"/>
          </p:nvPr>
        </p:nvSpPr>
        <p:spPr>
          <a:xfrm>
            <a:off x="5411673" y="1642100"/>
            <a:ext cx="19782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45" name="Google Shape;445;p26"/>
          <p:cNvSpPr txBox="1">
            <a:spLocks noGrp="1"/>
          </p:cNvSpPr>
          <p:nvPr>
            <p:ph type="subTitle" idx="8"/>
          </p:nvPr>
        </p:nvSpPr>
        <p:spPr>
          <a:xfrm>
            <a:off x="5411673" y="3060955"/>
            <a:ext cx="19782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46" name="Google Shape;446;p26"/>
          <p:cNvGrpSpPr/>
          <p:nvPr/>
        </p:nvGrpSpPr>
        <p:grpSpPr>
          <a:xfrm flipH="1">
            <a:off x="46469" y="88507"/>
            <a:ext cx="9974090" cy="5106914"/>
            <a:chOff x="-830094" y="88507"/>
            <a:chExt cx="9974090" cy="5106914"/>
          </a:xfrm>
        </p:grpSpPr>
        <p:sp>
          <p:nvSpPr>
            <p:cNvPr id="447" name="Google Shape;447;p26"/>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26"/>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26"/>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26"/>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1" name="Google Shape;451;p26"/>
            <p:cNvGrpSpPr/>
            <p:nvPr/>
          </p:nvGrpSpPr>
          <p:grpSpPr>
            <a:xfrm flipH="1">
              <a:off x="6969547" y="4523014"/>
              <a:ext cx="1828419" cy="672406"/>
              <a:chOff x="6590560" y="4523014"/>
              <a:chExt cx="1828419" cy="672406"/>
            </a:xfrm>
          </p:grpSpPr>
          <p:sp>
            <p:nvSpPr>
              <p:cNvPr id="452" name="Google Shape;452;p26"/>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26"/>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54" name="Google Shape;454;p26"/>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26"/>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26"/>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26"/>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58" name="Google Shape;458;p26"/>
            <p:cNvGrpSpPr/>
            <p:nvPr/>
          </p:nvGrpSpPr>
          <p:grpSpPr>
            <a:xfrm rot="10800000" flipH="1">
              <a:off x="254827" y="3605221"/>
              <a:ext cx="318682" cy="275992"/>
              <a:chOff x="7461180" y="1904476"/>
              <a:chExt cx="539864" cy="467546"/>
            </a:xfrm>
          </p:grpSpPr>
          <p:sp>
            <p:nvSpPr>
              <p:cNvPr id="459" name="Google Shape;459;p26"/>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26"/>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Google Shape;27;p3"/>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sp>
        <p:nvSpPr>
          <p:cNvPr id="28" name="Google Shape;28;p3"/>
          <p:cNvSpPr txBox="1">
            <a:spLocks noGrp="1"/>
          </p:cNvSpPr>
          <p:nvPr>
            <p:ph type="title"/>
          </p:nvPr>
        </p:nvSpPr>
        <p:spPr>
          <a:xfrm>
            <a:off x="1288038" y="2012963"/>
            <a:ext cx="2505300" cy="15114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1288038" y="946313"/>
            <a:ext cx="1176000" cy="91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txBox="1">
            <a:spLocks noGrp="1"/>
          </p:cNvSpPr>
          <p:nvPr>
            <p:ph type="subTitle" idx="1"/>
          </p:nvPr>
        </p:nvSpPr>
        <p:spPr>
          <a:xfrm>
            <a:off x="1288038" y="3428588"/>
            <a:ext cx="2505300" cy="768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3"/>
          <p:cNvSpPr>
            <a:spLocks noGrp="1"/>
          </p:cNvSpPr>
          <p:nvPr>
            <p:ph type="pic" idx="3"/>
          </p:nvPr>
        </p:nvSpPr>
        <p:spPr>
          <a:xfrm>
            <a:off x="4516662" y="539550"/>
            <a:ext cx="3339300" cy="4064400"/>
          </a:xfrm>
          <a:prstGeom prst="snip1Rect">
            <a:avLst>
              <a:gd name="adj" fmla="val 16667"/>
            </a:avLst>
          </a:prstGeom>
          <a:noFill/>
          <a:ln>
            <a:noFill/>
          </a:ln>
        </p:spPr>
      </p:sp>
      <p:grpSp>
        <p:nvGrpSpPr>
          <p:cNvPr id="32" name="Google Shape;32;p3"/>
          <p:cNvGrpSpPr/>
          <p:nvPr/>
        </p:nvGrpSpPr>
        <p:grpSpPr>
          <a:xfrm>
            <a:off x="144780" y="-18326"/>
            <a:ext cx="9646365" cy="5060283"/>
            <a:chOff x="144780" y="-18326"/>
            <a:chExt cx="9646365" cy="5060283"/>
          </a:xfrm>
        </p:grpSpPr>
        <p:sp>
          <p:nvSpPr>
            <p:cNvPr id="33" name="Google Shape;33;p3"/>
            <p:cNvSpPr/>
            <p:nvPr/>
          </p:nvSpPr>
          <p:spPr>
            <a:xfrm rot="-771303">
              <a:off x="8418441" y="440341"/>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3"/>
            <p:cNvSpPr/>
            <p:nvPr/>
          </p:nvSpPr>
          <p:spPr>
            <a:xfrm rot="-290844" flipH="1">
              <a:off x="2459558" y="60135"/>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336064" y="3815159"/>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rot="-4864771">
              <a:off x="178038" y="43713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rot="8100000" flipH="1">
              <a:off x="6689032" y="4468023"/>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rot="-4849167">
              <a:off x="179707" y="481153"/>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483844" y="-18326"/>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8700379" y="2814359"/>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rot="-4858841">
              <a:off x="8700748" y="3413920"/>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3"/>
            <p:cNvSpPr/>
            <p:nvPr/>
          </p:nvSpPr>
          <p:spPr>
            <a:xfrm>
              <a:off x="336064" y="3985534"/>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461"/>
        <p:cNvGrpSpPr/>
        <p:nvPr/>
      </p:nvGrpSpPr>
      <p:grpSpPr>
        <a:xfrm>
          <a:off x="0" y="0"/>
          <a:ext cx="0" cy="0"/>
          <a:chOff x="0" y="0"/>
          <a:chExt cx="0" cy="0"/>
        </a:xfrm>
      </p:grpSpPr>
      <p:pic>
        <p:nvPicPr>
          <p:cNvPr id="462" name="Google Shape;462;p27"/>
          <p:cNvPicPr preferRelativeResize="0"/>
          <p:nvPr/>
        </p:nvPicPr>
        <p:blipFill rotWithShape="1">
          <a:blip r:embed="rId2">
            <a:alphaModFix/>
          </a:blip>
          <a:srcRect b="15668"/>
          <a:stretch/>
        </p:blipFill>
        <p:spPr>
          <a:xfrm>
            <a:off x="0" y="5217"/>
            <a:ext cx="9144003" cy="5143499"/>
          </a:xfrm>
          <a:prstGeom prst="rect">
            <a:avLst/>
          </a:prstGeom>
          <a:noFill/>
          <a:ln>
            <a:noFill/>
          </a:ln>
        </p:spPr>
      </p:pic>
      <p:sp>
        <p:nvSpPr>
          <p:cNvPr id="463" name="Google Shape;463;p2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4" name="Google Shape;464;p27"/>
          <p:cNvSpPr txBox="1">
            <a:spLocks noGrp="1"/>
          </p:cNvSpPr>
          <p:nvPr>
            <p:ph type="subTitle" idx="1"/>
          </p:nvPr>
        </p:nvSpPr>
        <p:spPr>
          <a:xfrm>
            <a:off x="955463" y="2142227"/>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5" name="Google Shape;465;p27"/>
          <p:cNvSpPr txBox="1">
            <a:spLocks noGrp="1"/>
          </p:cNvSpPr>
          <p:nvPr>
            <p:ph type="subTitle" idx="2"/>
          </p:nvPr>
        </p:nvSpPr>
        <p:spPr>
          <a:xfrm>
            <a:off x="3535050" y="2142227"/>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6" name="Google Shape;466;p27"/>
          <p:cNvSpPr txBox="1">
            <a:spLocks noGrp="1"/>
          </p:cNvSpPr>
          <p:nvPr>
            <p:ph type="subTitle" idx="3"/>
          </p:nvPr>
        </p:nvSpPr>
        <p:spPr>
          <a:xfrm>
            <a:off x="955463" y="3785598"/>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7" name="Google Shape;467;p27"/>
          <p:cNvSpPr txBox="1">
            <a:spLocks noGrp="1"/>
          </p:cNvSpPr>
          <p:nvPr>
            <p:ph type="subTitle" idx="4"/>
          </p:nvPr>
        </p:nvSpPr>
        <p:spPr>
          <a:xfrm>
            <a:off x="3535050" y="3785598"/>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8" name="Google Shape;468;p27"/>
          <p:cNvSpPr txBox="1">
            <a:spLocks noGrp="1"/>
          </p:cNvSpPr>
          <p:nvPr>
            <p:ph type="subTitle" idx="5"/>
          </p:nvPr>
        </p:nvSpPr>
        <p:spPr>
          <a:xfrm>
            <a:off x="6114637" y="2142227"/>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9" name="Google Shape;469;p27"/>
          <p:cNvSpPr txBox="1">
            <a:spLocks noGrp="1"/>
          </p:cNvSpPr>
          <p:nvPr>
            <p:ph type="subTitle" idx="6"/>
          </p:nvPr>
        </p:nvSpPr>
        <p:spPr>
          <a:xfrm>
            <a:off x="6114637" y="3785598"/>
            <a:ext cx="20739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70" name="Google Shape;470;p27"/>
          <p:cNvSpPr txBox="1">
            <a:spLocks noGrp="1"/>
          </p:cNvSpPr>
          <p:nvPr>
            <p:ph type="subTitle" idx="7"/>
          </p:nvPr>
        </p:nvSpPr>
        <p:spPr>
          <a:xfrm>
            <a:off x="956402" y="1649625"/>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1" name="Google Shape;471;p27"/>
          <p:cNvSpPr txBox="1">
            <a:spLocks noGrp="1"/>
          </p:cNvSpPr>
          <p:nvPr>
            <p:ph type="subTitle" idx="8"/>
          </p:nvPr>
        </p:nvSpPr>
        <p:spPr>
          <a:xfrm>
            <a:off x="3535990" y="1649625"/>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2" name="Google Shape;472;p27"/>
          <p:cNvSpPr txBox="1">
            <a:spLocks noGrp="1"/>
          </p:cNvSpPr>
          <p:nvPr>
            <p:ph type="subTitle" idx="9"/>
          </p:nvPr>
        </p:nvSpPr>
        <p:spPr>
          <a:xfrm>
            <a:off x="6115577" y="1649625"/>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3" name="Google Shape;473;p27"/>
          <p:cNvSpPr txBox="1">
            <a:spLocks noGrp="1"/>
          </p:cNvSpPr>
          <p:nvPr>
            <p:ph type="subTitle" idx="13"/>
          </p:nvPr>
        </p:nvSpPr>
        <p:spPr>
          <a:xfrm>
            <a:off x="956402" y="3292972"/>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4" name="Google Shape;474;p27"/>
          <p:cNvSpPr txBox="1">
            <a:spLocks noGrp="1"/>
          </p:cNvSpPr>
          <p:nvPr>
            <p:ph type="subTitle" idx="14"/>
          </p:nvPr>
        </p:nvSpPr>
        <p:spPr>
          <a:xfrm>
            <a:off x="3535990" y="3292972"/>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475" name="Google Shape;475;p27"/>
          <p:cNvSpPr txBox="1">
            <a:spLocks noGrp="1"/>
          </p:cNvSpPr>
          <p:nvPr>
            <p:ph type="subTitle" idx="15"/>
          </p:nvPr>
        </p:nvSpPr>
        <p:spPr>
          <a:xfrm>
            <a:off x="6115577" y="3292972"/>
            <a:ext cx="2071800" cy="55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200" b="1">
                <a:solidFill>
                  <a:schemeClr val="dk1"/>
                </a:solidFill>
                <a:latin typeface="Lato"/>
                <a:ea typeface="Lato"/>
                <a:cs typeface="Lato"/>
                <a:sym typeface="Lato"/>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476" name="Google Shape;476;p27"/>
          <p:cNvGrpSpPr/>
          <p:nvPr/>
        </p:nvGrpSpPr>
        <p:grpSpPr>
          <a:xfrm>
            <a:off x="-868531" y="88507"/>
            <a:ext cx="9974090" cy="5106914"/>
            <a:chOff x="-830094" y="88507"/>
            <a:chExt cx="9974090" cy="5106914"/>
          </a:xfrm>
        </p:grpSpPr>
        <p:sp>
          <p:nvSpPr>
            <p:cNvPr id="477" name="Google Shape;477;p27"/>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7"/>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7"/>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7"/>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1" name="Google Shape;481;p27"/>
            <p:cNvGrpSpPr/>
            <p:nvPr/>
          </p:nvGrpSpPr>
          <p:grpSpPr>
            <a:xfrm flipH="1">
              <a:off x="6969547" y="4523014"/>
              <a:ext cx="1828419" cy="672406"/>
              <a:chOff x="6590560" y="4523014"/>
              <a:chExt cx="1828419" cy="672406"/>
            </a:xfrm>
          </p:grpSpPr>
          <p:sp>
            <p:nvSpPr>
              <p:cNvPr id="482" name="Google Shape;482;p27"/>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7"/>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84" name="Google Shape;484;p27"/>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7"/>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7"/>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7"/>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88" name="Google Shape;488;p27"/>
            <p:cNvGrpSpPr/>
            <p:nvPr/>
          </p:nvGrpSpPr>
          <p:grpSpPr>
            <a:xfrm rot="10800000" flipH="1">
              <a:off x="254827" y="3605221"/>
              <a:ext cx="318682" cy="275992"/>
              <a:chOff x="7461180" y="1904476"/>
              <a:chExt cx="539864" cy="467546"/>
            </a:xfrm>
          </p:grpSpPr>
          <p:sp>
            <p:nvSpPr>
              <p:cNvPr id="489" name="Google Shape;489;p27"/>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7"/>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542"/>
        <p:cNvGrpSpPr/>
        <p:nvPr/>
      </p:nvGrpSpPr>
      <p:grpSpPr>
        <a:xfrm>
          <a:off x="0" y="0"/>
          <a:ext cx="0" cy="0"/>
          <a:chOff x="0" y="0"/>
          <a:chExt cx="0" cy="0"/>
        </a:xfrm>
      </p:grpSpPr>
      <p:pic>
        <p:nvPicPr>
          <p:cNvPr id="543" name="Google Shape;543;p30"/>
          <p:cNvPicPr preferRelativeResize="0"/>
          <p:nvPr/>
        </p:nvPicPr>
        <p:blipFill rotWithShape="1">
          <a:blip r:embed="rId2">
            <a:alphaModFix/>
          </a:blip>
          <a:srcRect b="15668"/>
          <a:stretch/>
        </p:blipFill>
        <p:spPr>
          <a:xfrm flipH="1">
            <a:off x="-50" y="0"/>
            <a:ext cx="9144003" cy="5143499"/>
          </a:xfrm>
          <a:prstGeom prst="rect">
            <a:avLst/>
          </a:prstGeom>
          <a:noFill/>
          <a:ln>
            <a:noFill/>
          </a:ln>
        </p:spPr>
      </p:pic>
      <p:grpSp>
        <p:nvGrpSpPr>
          <p:cNvPr id="544" name="Google Shape;544;p30"/>
          <p:cNvGrpSpPr/>
          <p:nvPr/>
        </p:nvGrpSpPr>
        <p:grpSpPr>
          <a:xfrm>
            <a:off x="1" y="135137"/>
            <a:ext cx="9791144" cy="5180166"/>
            <a:chOff x="1" y="135137"/>
            <a:chExt cx="9791144" cy="5180166"/>
          </a:xfrm>
        </p:grpSpPr>
        <p:sp>
          <p:nvSpPr>
            <p:cNvPr id="545" name="Google Shape;545;p30"/>
            <p:cNvSpPr/>
            <p:nvPr/>
          </p:nvSpPr>
          <p:spPr>
            <a:xfrm rot="-771303">
              <a:off x="8418441"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30"/>
            <p:cNvSpPr/>
            <p:nvPr/>
          </p:nvSpPr>
          <p:spPr>
            <a:xfrm rot="-290844" flipH="1">
              <a:off x="2459558" y="213597"/>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547" name="Google Shape;547;p30"/>
            <p:cNvGrpSpPr/>
            <p:nvPr/>
          </p:nvGrpSpPr>
          <p:grpSpPr>
            <a:xfrm>
              <a:off x="1" y="4603989"/>
              <a:ext cx="821335" cy="711314"/>
              <a:chOff x="7320364" y="1741964"/>
              <a:chExt cx="821335" cy="711314"/>
            </a:xfrm>
          </p:grpSpPr>
          <p:sp>
            <p:nvSpPr>
              <p:cNvPr id="548" name="Google Shape;548;p30"/>
              <p:cNvSpPr/>
              <p:nvPr/>
            </p:nvSpPr>
            <p:spPr>
              <a:xfrm>
                <a:off x="7320364" y="1741964"/>
                <a:ext cx="821335" cy="711314"/>
              </a:xfrm>
              <a:custGeom>
                <a:avLst/>
                <a:gdLst/>
                <a:ahLst/>
                <a:cxnLst/>
                <a:rect l="l" t="t" r="r" b="b"/>
                <a:pathLst>
                  <a:path w="821335" h="711314" extrusionOk="0">
                    <a:moveTo>
                      <a:pt x="821335" y="711314"/>
                    </a:moveTo>
                    <a:lnTo>
                      <a:pt x="0" y="711314"/>
                    </a:lnTo>
                    <a:lnTo>
                      <a:pt x="1788" y="708227"/>
                    </a:lnTo>
                    <a:lnTo>
                      <a:pt x="410667" y="0"/>
                    </a:lnTo>
                    <a:lnTo>
                      <a:pt x="821335" y="711233"/>
                    </a:lnTo>
                    <a:close/>
                    <a:moveTo>
                      <a:pt x="7069" y="707252"/>
                    </a:moveTo>
                    <a:lnTo>
                      <a:pt x="814266" y="707252"/>
                    </a:lnTo>
                    <a:lnTo>
                      <a:pt x="410667" y="8207"/>
                    </a:lnTo>
                    <a:lnTo>
                      <a:pt x="7069" y="707252"/>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30"/>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30"/>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1" name="Google Shape;551;p30"/>
            <p:cNvSpPr/>
            <p:nvPr/>
          </p:nvSpPr>
          <p:spPr>
            <a:xfrm>
              <a:off x="336064"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30"/>
            <p:cNvSpPr/>
            <p:nvPr/>
          </p:nvSpPr>
          <p:spPr>
            <a:xfrm rot="-4864771">
              <a:off x="625375" y="41310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30"/>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30"/>
            <p:cNvSpPr/>
            <p:nvPr/>
          </p:nvSpPr>
          <p:spPr>
            <a:xfrm rot="-4849167">
              <a:off x="179707"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30"/>
            <p:cNvSpPr/>
            <p:nvPr/>
          </p:nvSpPr>
          <p:spPr>
            <a:xfrm>
              <a:off x="483844" y="135137"/>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30"/>
            <p:cNvSpPr/>
            <p:nvPr/>
          </p:nvSpPr>
          <p:spPr>
            <a:xfrm>
              <a:off x="8700379" y="296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30"/>
            <p:cNvSpPr/>
            <p:nvPr/>
          </p:nvSpPr>
          <p:spPr>
            <a:xfrm rot="-4858841">
              <a:off x="8700748" y="3567383"/>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8" name="Google Shape;558;p30"/>
          <p:cNvSpPr txBox="1">
            <a:spLocks noGrp="1"/>
          </p:cNvSpPr>
          <p:nvPr>
            <p:ph type="title"/>
          </p:nvPr>
        </p:nvSpPr>
        <p:spPr>
          <a:xfrm>
            <a:off x="2347938" y="677525"/>
            <a:ext cx="4448100" cy="1058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9" name="Google Shape;559;p30"/>
          <p:cNvSpPr txBox="1">
            <a:spLocks noGrp="1"/>
          </p:cNvSpPr>
          <p:nvPr>
            <p:ph type="subTitle" idx="1"/>
          </p:nvPr>
        </p:nvSpPr>
        <p:spPr>
          <a:xfrm>
            <a:off x="2347900" y="1696413"/>
            <a:ext cx="4448100" cy="1246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0" name="Google Shape;560;p30"/>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3"/>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61"/>
        <p:cNvGrpSpPr/>
        <p:nvPr/>
      </p:nvGrpSpPr>
      <p:grpSpPr>
        <a:xfrm>
          <a:off x="0" y="0"/>
          <a:ext cx="0" cy="0"/>
          <a:chOff x="0" y="0"/>
          <a:chExt cx="0" cy="0"/>
        </a:xfrm>
      </p:grpSpPr>
      <p:pic>
        <p:nvPicPr>
          <p:cNvPr id="562" name="Google Shape;562;p31"/>
          <p:cNvPicPr preferRelativeResize="0"/>
          <p:nvPr/>
        </p:nvPicPr>
        <p:blipFill rotWithShape="1">
          <a:blip r:embed="rId2">
            <a:alphaModFix/>
          </a:blip>
          <a:srcRect b="15668"/>
          <a:stretch/>
        </p:blipFill>
        <p:spPr>
          <a:xfrm>
            <a:off x="0" y="5217"/>
            <a:ext cx="9144003" cy="5143499"/>
          </a:xfrm>
          <a:prstGeom prst="rect">
            <a:avLst/>
          </a:prstGeom>
          <a:noFill/>
          <a:ln>
            <a:noFill/>
          </a:ln>
        </p:spPr>
      </p:pic>
      <p:grpSp>
        <p:nvGrpSpPr>
          <p:cNvPr id="563" name="Google Shape;563;p31"/>
          <p:cNvGrpSpPr/>
          <p:nvPr/>
        </p:nvGrpSpPr>
        <p:grpSpPr>
          <a:xfrm>
            <a:off x="38702" y="-38293"/>
            <a:ext cx="8931212" cy="5263611"/>
            <a:chOff x="38702" y="-38293"/>
            <a:chExt cx="8931212" cy="5263611"/>
          </a:xfrm>
        </p:grpSpPr>
        <p:grpSp>
          <p:nvGrpSpPr>
            <p:cNvPr id="564" name="Google Shape;564;p31"/>
            <p:cNvGrpSpPr/>
            <p:nvPr/>
          </p:nvGrpSpPr>
          <p:grpSpPr>
            <a:xfrm rot="10800000">
              <a:off x="164852" y="-38293"/>
              <a:ext cx="8805062" cy="5220086"/>
              <a:chOff x="209689" y="-52780"/>
              <a:chExt cx="8805062" cy="5220086"/>
            </a:xfrm>
          </p:grpSpPr>
          <p:sp>
            <p:nvSpPr>
              <p:cNvPr id="565" name="Google Shape;565;p31"/>
              <p:cNvSpPr/>
              <p:nvPr/>
            </p:nvSpPr>
            <p:spPr>
              <a:xfrm rot="8100000" flipH="1">
                <a:off x="13389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31"/>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31"/>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1"/>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31"/>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31"/>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31"/>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31"/>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31"/>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31"/>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5" name="Google Shape;575;p31"/>
            <p:cNvGrpSpPr/>
            <p:nvPr/>
          </p:nvGrpSpPr>
          <p:grpSpPr>
            <a:xfrm>
              <a:off x="38702" y="5232"/>
              <a:ext cx="8805062" cy="5220086"/>
              <a:chOff x="209689" y="-52780"/>
              <a:chExt cx="8805062" cy="5220086"/>
            </a:xfrm>
          </p:grpSpPr>
          <p:sp>
            <p:nvSpPr>
              <p:cNvPr id="576" name="Google Shape;576;p31"/>
              <p:cNvSpPr/>
              <p:nvPr/>
            </p:nvSpPr>
            <p:spPr>
              <a:xfrm rot="8100000" flipH="1">
                <a:off x="13389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31"/>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31"/>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31"/>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31"/>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31"/>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31"/>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31"/>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31"/>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31"/>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86"/>
        <p:cNvGrpSpPr/>
        <p:nvPr/>
      </p:nvGrpSpPr>
      <p:grpSpPr>
        <a:xfrm>
          <a:off x="0" y="0"/>
          <a:ext cx="0" cy="0"/>
          <a:chOff x="0" y="0"/>
          <a:chExt cx="0" cy="0"/>
        </a:xfrm>
      </p:grpSpPr>
      <p:pic>
        <p:nvPicPr>
          <p:cNvPr id="587" name="Google Shape;587;p32"/>
          <p:cNvPicPr preferRelativeResize="0"/>
          <p:nvPr/>
        </p:nvPicPr>
        <p:blipFill rotWithShape="1">
          <a:blip r:embed="rId2">
            <a:alphaModFix/>
          </a:blip>
          <a:srcRect b="15668"/>
          <a:stretch/>
        </p:blipFill>
        <p:spPr>
          <a:xfrm rot="10800000">
            <a:off x="0" y="5217"/>
            <a:ext cx="9144003" cy="5143499"/>
          </a:xfrm>
          <a:prstGeom prst="rect">
            <a:avLst/>
          </a:prstGeom>
          <a:noFill/>
          <a:ln>
            <a:noFill/>
          </a:ln>
        </p:spPr>
      </p:pic>
      <p:grpSp>
        <p:nvGrpSpPr>
          <p:cNvPr id="588" name="Google Shape;588;p32"/>
          <p:cNvGrpSpPr/>
          <p:nvPr/>
        </p:nvGrpSpPr>
        <p:grpSpPr>
          <a:xfrm rot="10800000">
            <a:off x="164852" y="-531247"/>
            <a:ext cx="8805062" cy="5713040"/>
            <a:chOff x="209689" y="-52780"/>
            <a:chExt cx="8805062" cy="5713040"/>
          </a:xfrm>
        </p:grpSpPr>
        <p:sp>
          <p:nvSpPr>
            <p:cNvPr id="589" name="Google Shape;589;p32"/>
            <p:cNvSpPr/>
            <p:nvPr/>
          </p:nvSpPr>
          <p:spPr>
            <a:xfrm rot="8100000" flipH="1">
              <a:off x="1482958" y="4243984"/>
              <a:ext cx="1173282" cy="1173282"/>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32"/>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32"/>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32"/>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32"/>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32"/>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32"/>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32"/>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7" name="Google Shape;597;p32"/>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8" name="Google Shape;598;p32"/>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99" name="Google Shape;599;p32"/>
          <p:cNvSpPr/>
          <p:nvPr/>
        </p:nvSpPr>
        <p:spPr>
          <a:xfrm rot="-2700000" flipH="1">
            <a:off x="835638" y="4303523"/>
            <a:ext cx="1173282" cy="1173282"/>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pic>
        <p:nvPicPr>
          <p:cNvPr id="81" name="Google Shape;81;p6"/>
          <p:cNvPicPr preferRelativeResize="0"/>
          <p:nvPr/>
        </p:nvPicPr>
        <p:blipFill rotWithShape="1">
          <a:blip r:embed="rId2">
            <a:alphaModFix/>
          </a:blip>
          <a:srcRect b="15668"/>
          <a:stretch/>
        </p:blipFill>
        <p:spPr>
          <a:xfrm>
            <a:off x="0" y="-7373"/>
            <a:ext cx="9144003" cy="5143499"/>
          </a:xfrm>
          <a:prstGeom prst="rect">
            <a:avLst/>
          </a:prstGeom>
          <a:noFill/>
          <a:ln>
            <a:noFill/>
          </a:ln>
        </p:spPr>
      </p:pic>
      <p:sp>
        <p:nvSpPr>
          <p:cNvPr id="82" name="Google Shape;8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3" name="Google Shape;83;p6"/>
          <p:cNvGrpSpPr/>
          <p:nvPr/>
        </p:nvGrpSpPr>
        <p:grpSpPr>
          <a:xfrm>
            <a:off x="164852" y="-38293"/>
            <a:ext cx="8805062" cy="5220086"/>
            <a:chOff x="209689" y="-52780"/>
            <a:chExt cx="8805062" cy="5220086"/>
          </a:xfrm>
        </p:grpSpPr>
        <p:sp>
          <p:nvSpPr>
            <p:cNvPr id="84" name="Google Shape;84;p6"/>
            <p:cNvSpPr/>
            <p:nvPr/>
          </p:nvSpPr>
          <p:spPr>
            <a:xfrm rot="8100000" flipH="1">
              <a:off x="1338902" y="459337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6"/>
            <p:cNvSpPr/>
            <p:nvPr/>
          </p:nvSpPr>
          <p:spPr>
            <a:xfrm rot="10800000">
              <a:off x="8586956" y="1258610"/>
              <a:ext cx="376555" cy="326113"/>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6"/>
            <p:cNvSpPr/>
            <p:nvPr/>
          </p:nvSpPr>
          <p:spPr>
            <a:xfrm rot="10800000">
              <a:off x="8700646" y="15860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6"/>
            <p:cNvSpPr/>
            <p:nvPr/>
          </p:nvSpPr>
          <p:spPr>
            <a:xfrm rot="5940356">
              <a:off x="8619142" y="127304"/>
              <a:ext cx="312199" cy="312199"/>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6"/>
            <p:cNvSpPr/>
            <p:nvPr/>
          </p:nvSpPr>
          <p:spPr>
            <a:xfrm rot="-2700000" flipH="1">
              <a:off x="475502" y="45691"/>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6"/>
            <p:cNvSpPr/>
            <p:nvPr/>
          </p:nvSpPr>
          <p:spPr>
            <a:xfrm rot="5950833">
              <a:off x="8889500" y="4735997"/>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6"/>
            <p:cNvSpPr/>
            <p:nvPr/>
          </p:nvSpPr>
          <p:spPr>
            <a:xfrm>
              <a:off x="336332" y="211057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6"/>
            <p:cNvSpPr/>
            <p:nvPr/>
          </p:nvSpPr>
          <p:spPr>
            <a:xfrm rot="5941159">
              <a:off x="336701" y="134743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6"/>
            <p:cNvSpPr/>
            <p:nvPr/>
          </p:nvSpPr>
          <p:spPr>
            <a:xfrm>
              <a:off x="209689" y="4729788"/>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 name="Google Shape;93;p6"/>
            <p:cNvSpPr/>
            <p:nvPr/>
          </p:nvSpPr>
          <p:spPr>
            <a:xfrm>
              <a:off x="1348182" y="218823"/>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4"/>
        <p:cNvGrpSpPr/>
        <p:nvPr/>
      </p:nvGrpSpPr>
      <p:grpSpPr>
        <a:xfrm>
          <a:off x="0" y="0"/>
          <a:ext cx="0" cy="0"/>
          <a:chOff x="0" y="0"/>
          <a:chExt cx="0" cy="0"/>
        </a:xfrm>
      </p:grpSpPr>
      <p:pic>
        <p:nvPicPr>
          <p:cNvPr id="95" name="Google Shape;95;p7"/>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grpSp>
        <p:nvGrpSpPr>
          <p:cNvPr id="96" name="Google Shape;96;p7"/>
          <p:cNvGrpSpPr/>
          <p:nvPr/>
        </p:nvGrpSpPr>
        <p:grpSpPr>
          <a:xfrm>
            <a:off x="-929281" y="88507"/>
            <a:ext cx="9974090" cy="5106914"/>
            <a:chOff x="-830094" y="88507"/>
            <a:chExt cx="9974090" cy="5106914"/>
          </a:xfrm>
        </p:grpSpPr>
        <p:sp>
          <p:nvSpPr>
            <p:cNvPr id="97" name="Google Shape;97;p7"/>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7"/>
            <p:cNvSpPr/>
            <p:nvPr/>
          </p:nvSpPr>
          <p:spPr>
            <a:xfrm rot="-2700000">
              <a:off x="8570061" y="2302679"/>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7"/>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7"/>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1" name="Google Shape;101;p7"/>
            <p:cNvGrpSpPr/>
            <p:nvPr/>
          </p:nvGrpSpPr>
          <p:grpSpPr>
            <a:xfrm flipH="1">
              <a:off x="6969547" y="4523014"/>
              <a:ext cx="1828419" cy="672406"/>
              <a:chOff x="6590560" y="4523014"/>
              <a:chExt cx="1828419" cy="672406"/>
            </a:xfrm>
          </p:grpSpPr>
          <p:sp>
            <p:nvSpPr>
              <p:cNvPr id="102" name="Google Shape;102;p7"/>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7"/>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 name="Google Shape;104;p7"/>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7"/>
            <p:cNvSpPr/>
            <p:nvPr/>
          </p:nvSpPr>
          <p:spPr>
            <a:xfrm flipH="1">
              <a:off x="8144470" y="192046"/>
              <a:ext cx="196180" cy="16989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7"/>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7"/>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8" name="Google Shape;108;p7"/>
            <p:cNvGrpSpPr/>
            <p:nvPr/>
          </p:nvGrpSpPr>
          <p:grpSpPr>
            <a:xfrm rot="10800000" flipH="1">
              <a:off x="254827" y="3605221"/>
              <a:ext cx="318682" cy="275992"/>
              <a:chOff x="7461180" y="1904476"/>
              <a:chExt cx="539864" cy="467546"/>
            </a:xfrm>
          </p:grpSpPr>
          <p:sp>
            <p:nvSpPr>
              <p:cNvPr id="109" name="Google Shape;109;p7"/>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7"/>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11" name="Google Shape;111;p7"/>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2" name="Google Shape;112;p7"/>
          <p:cNvSpPr txBox="1">
            <a:spLocks noGrp="1"/>
          </p:cNvSpPr>
          <p:nvPr>
            <p:ph type="subTitle" idx="1"/>
          </p:nvPr>
        </p:nvSpPr>
        <p:spPr>
          <a:xfrm>
            <a:off x="4136100" y="1876250"/>
            <a:ext cx="4294800" cy="213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13" name="Google Shape;113;p7"/>
          <p:cNvSpPr>
            <a:spLocks noGrp="1"/>
          </p:cNvSpPr>
          <p:nvPr>
            <p:ph type="pic" idx="2"/>
          </p:nvPr>
        </p:nvSpPr>
        <p:spPr>
          <a:xfrm>
            <a:off x="713225" y="1624850"/>
            <a:ext cx="3141900" cy="2713200"/>
          </a:xfrm>
          <a:prstGeom prst="snip1Rect">
            <a:avLst>
              <a:gd name="adj" fmla="val 17057"/>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8"/>
          <p:cNvSpPr txBox="1">
            <a:spLocks noGrp="1"/>
          </p:cNvSpPr>
          <p:nvPr>
            <p:ph type="title"/>
          </p:nvPr>
        </p:nvSpPr>
        <p:spPr>
          <a:xfrm>
            <a:off x="1768550" y="1525650"/>
            <a:ext cx="5607000" cy="20922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116" name="Google Shape;116;p8"/>
          <p:cNvPicPr preferRelativeResize="0"/>
          <p:nvPr/>
        </p:nvPicPr>
        <p:blipFill rotWithShape="1">
          <a:blip r:embed="rId2">
            <a:alphaModFix/>
          </a:blip>
          <a:srcRect b="15668"/>
          <a:stretch/>
        </p:blipFill>
        <p:spPr>
          <a:xfrm>
            <a:off x="0" y="-7373"/>
            <a:ext cx="9144003" cy="5143499"/>
          </a:xfrm>
          <a:prstGeom prst="rect">
            <a:avLst/>
          </a:prstGeom>
          <a:noFill/>
          <a:ln>
            <a:noFill/>
          </a:ln>
        </p:spPr>
      </p:pic>
      <p:grpSp>
        <p:nvGrpSpPr>
          <p:cNvPr id="117" name="Google Shape;117;p8"/>
          <p:cNvGrpSpPr/>
          <p:nvPr/>
        </p:nvGrpSpPr>
        <p:grpSpPr>
          <a:xfrm>
            <a:off x="-667200" y="57737"/>
            <a:ext cx="9791144" cy="5180166"/>
            <a:chOff x="-667200" y="57737"/>
            <a:chExt cx="9791144" cy="5180166"/>
          </a:xfrm>
        </p:grpSpPr>
        <p:grpSp>
          <p:nvGrpSpPr>
            <p:cNvPr id="118" name="Google Shape;118;p8"/>
            <p:cNvGrpSpPr/>
            <p:nvPr/>
          </p:nvGrpSpPr>
          <p:grpSpPr>
            <a:xfrm flipH="1">
              <a:off x="-667200" y="57737"/>
              <a:ext cx="9791144" cy="5180166"/>
              <a:chOff x="1" y="135137"/>
              <a:chExt cx="9791144" cy="5180166"/>
            </a:xfrm>
          </p:grpSpPr>
          <p:sp>
            <p:nvSpPr>
              <p:cNvPr id="119" name="Google Shape;119;p8"/>
              <p:cNvSpPr/>
              <p:nvPr/>
            </p:nvSpPr>
            <p:spPr>
              <a:xfrm rot="-771303">
                <a:off x="8418441"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8"/>
              <p:cNvSpPr/>
              <p:nvPr/>
            </p:nvSpPr>
            <p:spPr>
              <a:xfrm rot="-290844" flipH="1">
                <a:off x="2459558" y="213597"/>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21" name="Google Shape;121;p8"/>
              <p:cNvGrpSpPr/>
              <p:nvPr/>
            </p:nvGrpSpPr>
            <p:grpSpPr>
              <a:xfrm>
                <a:off x="1" y="4603989"/>
                <a:ext cx="821335" cy="711314"/>
                <a:chOff x="7320364" y="1741964"/>
                <a:chExt cx="821335" cy="711314"/>
              </a:xfrm>
            </p:grpSpPr>
            <p:sp>
              <p:nvSpPr>
                <p:cNvPr id="122" name="Google Shape;122;p8"/>
                <p:cNvSpPr/>
                <p:nvPr/>
              </p:nvSpPr>
              <p:spPr>
                <a:xfrm>
                  <a:off x="7320364" y="1741964"/>
                  <a:ext cx="821335" cy="711314"/>
                </a:xfrm>
                <a:custGeom>
                  <a:avLst/>
                  <a:gdLst/>
                  <a:ahLst/>
                  <a:cxnLst/>
                  <a:rect l="l" t="t" r="r" b="b"/>
                  <a:pathLst>
                    <a:path w="821335" h="711314" extrusionOk="0">
                      <a:moveTo>
                        <a:pt x="821335" y="711314"/>
                      </a:moveTo>
                      <a:lnTo>
                        <a:pt x="0" y="711314"/>
                      </a:lnTo>
                      <a:lnTo>
                        <a:pt x="1788" y="708227"/>
                      </a:lnTo>
                      <a:lnTo>
                        <a:pt x="410667" y="0"/>
                      </a:lnTo>
                      <a:lnTo>
                        <a:pt x="821335" y="711233"/>
                      </a:lnTo>
                      <a:close/>
                      <a:moveTo>
                        <a:pt x="7069" y="707252"/>
                      </a:moveTo>
                      <a:lnTo>
                        <a:pt x="814266" y="707252"/>
                      </a:lnTo>
                      <a:lnTo>
                        <a:pt x="410667" y="8207"/>
                      </a:lnTo>
                      <a:lnTo>
                        <a:pt x="7069" y="707252"/>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8"/>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8"/>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5" name="Google Shape;125;p8"/>
              <p:cNvSpPr/>
              <p:nvPr/>
            </p:nvSpPr>
            <p:spPr>
              <a:xfrm>
                <a:off x="336064"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8"/>
              <p:cNvSpPr/>
              <p:nvPr/>
            </p:nvSpPr>
            <p:spPr>
              <a:xfrm rot="-4864771">
                <a:off x="625375" y="41310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8"/>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8"/>
              <p:cNvSpPr/>
              <p:nvPr/>
            </p:nvSpPr>
            <p:spPr>
              <a:xfrm rot="-4849167">
                <a:off x="179707"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8"/>
              <p:cNvSpPr/>
              <p:nvPr/>
            </p:nvSpPr>
            <p:spPr>
              <a:xfrm>
                <a:off x="483844" y="135137"/>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8"/>
              <p:cNvSpPr/>
              <p:nvPr/>
            </p:nvSpPr>
            <p:spPr>
              <a:xfrm>
                <a:off x="8700379" y="296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8"/>
              <p:cNvSpPr/>
              <p:nvPr/>
            </p:nvSpPr>
            <p:spPr>
              <a:xfrm rot="-4858841">
                <a:off x="8700748" y="3567383"/>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2" name="Google Shape;132;p8"/>
            <p:cNvSpPr/>
            <p:nvPr/>
          </p:nvSpPr>
          <p:spPr>
            <a:xfrm rot="10800000" flipH="1">
              <a:off x="1084188" y="280552"/>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8"/>
            <p:cNvSpPr/>
            <p:nvPr/>
          </p:nvSpPr>
          <p:spPr>
            <a:xfrm rot="10800000" flipH="1">
              <a:off x="2632963" y="4663602"/>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3"/>
        <p:cNvGrpSpPr/>
        <p:nvPr/>
      </p:nvGrpSpPr>
      <p:grpSpPr>
        <a:xfrm>
          <a:off x="0" y="0"/>
          <a:ext cx="0" cy="0"/>
          <a:chOff x="0" y="0"/>
          <a:chExt cx="0" cy="0"/>
        </a:xfrm>
      </p:grpSpPr>
      <p:sp>
        <p:nvSpPr>
          <p:cNvPr id="154" name="Google Shape;154;p10"/>
          <p:cNvSpPr>
            <a:spLocks noGrp="1"/>
          </p:cNvSpPr>
          <p:nvPr>
            <p:ph type="pic" idx="2"/>
          </p:nvPr>
        </p:nvSpPr>
        <p:spPr>
          <a:xfrm>
            <a:off x="-25" y="-13725"/>
            <a:ext cx="9144000" cy="5157300"/>
          </a:xfrm>
          <a:prstGeom prst="rect">
            <a:avLst/>
          </a:prstGeom>
          <a:noFill/>
          <a:ln>
            <a:noFill/>
          </a:ln>
        </p:spPr>
      </p:sp>
      <p:sp>
        <p:nvSpPr>
          <p:cNvPr id="155" name="Google Shape;155;p10"/>
          <p:cNvSpPr txBox="1">
            <a:spLocks noGrp="1"/>
          </p:cNvSpPr>
          <p:nvPr>
            <p:ph type="title"/>
          </p:nvPr>
        </p:nvSpPr>
        <p:spPr>
          <a:xfrm>
            <a:off x="713250" y="4014450"/>
            <a:ext cx="77175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6"/>
        <p:cNvGrpSpPr/>
        <p:nvPr/>
      </p:nvGrpSpPr>
      <p:grpSpPr>
        <a:xfrm>
          <a:off x="0" y="0"/>
          <a:ext cx="0" cy="0"/>
          <a:chOff x="0" y="0"/>
          <a:chExt cx="0" cy="0"/>
        </a:xfrm>
      </p:grpSpPr>
      <p:pic>
        <p:nvPicPr>
          <p:cNvPr id="157" name="Google Shape;157;p11"/>
          <p:cNvPicPr preferRelativeResize="0"/>
          <p:nvPr/>
        </p:nvPicPr>
        <p:blipFill rotWithShape="1">
          <a:blip r:embed="rId2">
            <a:alphaModFix/>
          </a:blip>
          <a:srcRect b="15668"/>
          <a:stretch/>
        </p:blipFill>
        <p:spPr>
          <a:xfrm>
            <a:off x="0" y="-7373"/>
            <a:ext cx="9144003" cy="5143499"/>
          </a:xfrm>
          <a:prstGeom prst="rect">
            <a:avLst/>
          </a:prstGeom>
          <a:noFill/>
          <a:ln>
            <a:noFill/>
          </a:ln>
        </p:spPr>
      </p:pic>
      <p:sp>
        <p:nvSpPr>
          <p:cNvPr id="158" name="Google Shape;158;p11"/>
          <p:cNvSpPr txBox="1">
            <a:spLocks noGrp="1"/>
          </p:cNvSpPr>
          <p:nvPr>
            <p:ph type="title" hasCustomPrompt="1"/>
          </p:nvPr>
        </p:nvSpPr>
        <p:spPr>
          <a:xfrm>
            <a:off x="2035650" y="1725300"/>
            <a:ext cx="5072700" cy="1048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9" name="Google Shape;159;p11"/>
          <p:cNvSpPr txBox="1">
            <a:spLocks noGrp="1"/>
          </p:cNvSpPr>
          <p:nvPr>
            <p:ph type="subTitle" idx="1"/>
          </p:nvPr>
        </p:nvSpPr>
        <p:spPr>
          <a:xfrm>
            <a:off x="2035650" y="2774100"/>
            <a:ext cx="50727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60" name="Google Shape;160;p11"/>
          <p:cNvGrpSpPr/>
          <p:nvPr/>
        </p:nvGrpSpPr>
        <p:grpSpPr>
          <a:xfrm rot="10800000" flipH="1">
            <a:off x="60731" y="-197831"/>
            <a:ext cx="9791144" cy="5180166"/>
            <a:chOff x="1" y="135137"/>
            <a:chExt cx="9791144" cy="5180166"/>
          </a:xfrm>
        </p:grpSpPr>
        <p:sp>
          <p:nvSpPr>
            <p:cNvPr id="161" name="Google Shape;161;p11"/>
            <p:cNvSpPr/>
            <p:nvPr/>
          </p:nvSpPr>
          <p:spPr>
            <a:xfrm rot="-771303">
              <a:off x="8418441"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11"/>
            <p:cNvSpPr/>
            <p:nvPr/>
          </p:nvSpPr>
          <p:spPr>
            <a:xfrm rot="-290844" flipH="1">
              <a:off x="2459558" y="213597"/>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63" name="Google Shape;163;p11"/>
            <p:cNvGrpSpPr/>
            <p:nvPr/>
          </p:nvGrpSpPr>
          <p:grpSpPr>
            <a:xfrm>
              <a:off x="1" y="4603989"/>
              <a:ext cx="821335" cy="711314"/>
              <a:chOff x="7320364" y="1741964"/>
              <a:chExt cx="821335" cy="711314"/>
            </a:xfrm>
          </p:grpSpPr>
          <p:sp>
            <p:nvSpPr>
              <p:cNvPr id="164" name="Google Shape;164;p11"/>
              <p:cNvSpPr/>
              <p:nvPr/>
            </p:nvSpPr>
            <p:spPr>
              <a:xfrm>
                <a:off x="7320364" y="1741964"/>
                <a:ext cx="821335" cy="711314"/>
              </a:xfrm>
              <a:custGeom>
                <a:avLst/>
                <a:gdLst/>
                <a:ahLst/>
                <a:cxnLst/>
                <a:rect l="l" t="t" r="r" b="b"/>
                <a:pathLst>
                  <a:path w="821335" h="711314" extrusionOk="0">
                    <a:moveTo>
                      <a:pt x="821335" y="711314"/>
                    </a:moveTo>
                    <a:lnTo>
                      <a:pt x="0" y="711314"/>
                    </a:lnTo>
                    <a:lnTo>
                      <a:pt x="1788" y="708227"/>
                    </a:lnTo>
                    <a:lnTo>
                      <a:pt x="410667" y="0"/>
                    </a:lnTo>
                    <a:lnTo>
                      <a:pt x="821335" y="711233"/>
                    </a:lnTo>
                    <a:close/>
                    <a:moveTo>
                      <a:pt x="7069" y="707252"/>
                    </a:moveTo>
                    <a:lnTo>
                      <a:pt x="814266" y="707252"/>
                    </a:lnTo>
                    <a:lnTo>
                      <a:pt x="410667" y="8207"/>
                    </a:lnTo>
                    <a:lnTo>
                      <a:pt x="7069" y="707252"/>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11"/>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11"/>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67" name="Google Shape;167;p11"/>
            <p:cNvSpPr/>
            <p:nvPr/>
          </p:nvSpPr>
          <p:spPr>
            <a:xfrm>
              <a:off x="336064"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11"/>
            <p:cNvSpPr/>
            <p:nvPr/>
          </p:nvSpPr>
          <p:spPr>
            <a:xfrm rot="-4864771">
              <a:off x="625375" y="41310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11"/>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11"/>
            <p:cNvSpPr/>
            <p:nvPr/>
          </p:nvSpPr>
          <p:spPr>
            <a:xfrm rot="-4849167">
              <a:off x="179707"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11"/>
            <p:cNvSpPr/>
            <p:nvPr/>
          </p:nvSpPr>
          <p:spPr>
            <a:xfrm>
              <a:off x="483844" y="135137"/>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11"/>
            <p:cNvSpPr/>
            <p:nvPr/>
          </p:nvSpPr>
          <p:spPr>
            <a:xfrm>
              <a:off x="8700379" y="296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11"/>
            <p:cNvSpPr/>
            <p:nvPr/>
          </p:nvSpPr>
          <p:spPr>
            <a:xfrm rot="-4858841">
              <a:off x="8700748" y="3567383"/>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74" name="Google Shape;174;p11"/>
          <p:cNvSpPr/>
          <p:nvPr/>
        </p:nvSpPr>
        <p:spPr>
          <a:xfrm flipH="1">
            <a:off x="7208623" y="4556883"/>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12"/>
        <p:cNvGrpSpPr/>
        <p:nvPr/>
      </p:nvGrpSpPr>
      <p:grpSpPr>
        <a:xfrm>
          <a:off x="0" y="0"/>
          <a:ext cx="0" cy="0"/>
          <a:chOff x="0" y="0"/>
          <a:chExt cx="0" cy="0"/>
        </a:xfrm>
      </p:grpSpPr>
      <p:pic>
        <p:nvPicPr>
          <p:cNvPr id="213" name="Google Shape;213;p14"/>
          <p:cNvPicPr preferRelativeResize="0"/>
          <p:nvPr/>
        </p:nvPicPr>
        <p:blipFill rotWithShape="1">
          <a:blip r:embed="rId2">
            <a:alphaModFix/>
          </a:blip>
          <a:srcRect b="15668"/>
          <a:stretch/>
        </p:blipFill>
        <p:spPr>
          <a:xfrm rot="10800000" flipH="1">
            <a:off x="0" y="0"/>
            <a:ext cx="9144003" cy="5143499"/>
          </a:xfrm>
          <a:prstGeom prst="rect">
            <a:avLst/>
          </a:prstGeom>
          <a:noFill/>
          <a:ln>
            <a:noFill/>
          </a:ln>
        </p:spPr>
      </p:pic>
      <p:sp>
        <p:nvSpPr>
          <p:cNvPr id="214" name="Google Shape;214;p14"/>
          <p:cNvSpPr txBox="1">
            <a:spLocks noGrp="1"/>
          </p:cNvSpPr>
          <p:nvPr>
            <p:ph type="title"/>
          </p:nvPr>
        </p:nvSpPr>
        <p:spPr>
          <a:xfrm>
            <a:off x="1226400" y="3170901"/>
            <a:ext cx="5386500" cy="661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15" name="Google Shape;215;p14"/>
          <p:cNvSpPr txBox="1">
            <a:spLocks noGrp="1"/>
          </p:cNvSpPr>
          <p:nvPr>
            <p:ph type="subTitle" idx="1"/>
          </p:nvPr>
        </p:nvSpPr>
        <p:spPr>
          <a:xfrm>
            <a:off x="1226400" y="1310800"/>
            <a:ext cx="5962200" cy="16734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27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grpSp>
        <p:nvGrpSpPr>
          <p:cNvPr id="216" name="Google Shape;216;p14"/>
          <p:cNvGrpSpPr/>
          <p:nvPr/>
        </p:nvGrpSpPr>
        <p:grpSpPr>
          <a:xfrm rot="10800000">
            <a:off x="-605249" y="-252038"/>
            <a:ext cx="9791144" cy="5180166"/>
            <a:chOff x="1" y="135137"/>
            <a:chExt cx="9791144" cy="5180166"/>
          </a:xfrm>
        </p:grpSpPr>
        <p:sp>
          <p:nvSpPr>
            <p:cNvPr id="217" name="Google Shape;217;p14"/>
            <p:cNvSpPr/>
            <p:nvPr/>
          </p:nvSpPr>
          <p:spPr>
            <a:xfrm rot="-771303">
              <a:off x="8418441"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14"/>
            <p:cNvSpPr/>
            <p:nvPr/>
          </p:nvSpPr>
          <p:spPr>
            <a:xfrm rot="-290844" flipH="1">
              <a:off x="2459558" y="213597"/>
              <a:ext cx="475060" cy="475060"/>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9" name="Google Shape;219;p14"/>
            <p:cNvGrpSpPr/>
            <p:nvPr/>
          </p:nvGrpSpPr>
          <p:grpSpPr>
            <a:xfrm>
              <a:off x="1" y="4603989"/>
              <a:ext cx="821335" cy="711314"/>
              <a:chOff x="7320364" y="1741964"/>
              <a:chExt cx="821335" cy="711314"/>
            </a:xfrm>
          </p:grpSpPr>
          <p:sp>
            <p:nvSpPr>
              <p:cNvPr id="220" name="Google Shape;220;p14"/>
              <p:cNvSpPr/>
              <p:nvPr/>
            </p:nvSpPr>
            <p:spPr>
              <a:xfrm>
                <a:off x="7320364" y="1741964"/>
                <a:ext cx="821335" cy="711314"/>
              </a:xfrm>
              <a:custGeom>
                <a:avLst/>
                <a:gdLst/>
                <a:ahLst/>
                <a:cxnLst/>
                <a:rect l="l" t="t" r="r" b="b"/>
                <a:pathLst>
                  <a:path w="821335" h="711314" extrusionOk="0">
                    <a:moveTo>
                      <a:pt x="821335" y="711314"/>
                    </a:moveTo>
                    <a:lnTo>
                      <a:pt x="0" y="711314"/>
                    </a:lnTo>
                    <a:lnTo>
                      <a:pt x="1788" y="708227"/>
                    </a:lnTo>
                    <a:lnTo>
                      <a:pt x="410667" y="0"/>
                    </a:lnTo>
                    <a:lnTo>
                      <a:pt x="821335" y="711233"/>
                    </a:lnTo>
                    <a:close/>
                    <a:moveTo>
                      <a:pt x="7069" y="707252"/>
                    </a:moveTo>
                    <a:lnTo>
                      <a:pt x="814266" y="707252"/>
                    </a:lnTo>
                    <a:lnTo>
                      <a:pt x="410667" y="8207"/>
                    </a:lnTo>
                    <a:lnTo>
                      <a:pt x="7069" y="707252"/>
                    </a:lnTo>
                    <a:close/>
                  </a:path>
                </a:pathLst>
              </a:custGeom>
              <a:solidFill>
                <a:schemeClr val="dk2"/>
              </a:solidFill>
              <a:ln w="1905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14"/>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14"/>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3" name="Google Shape;223;p14"/>
            <p:cNvSpPr/>
            <p:nvPr/>
          </p:nvSpPr>
          <p:spPr>
            <a:xfrm>
              <a:off x="336064"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14"/>
            <p:cNvSpPr/>
            <p:nvPr/>
          </p:nvSpPr>
          <p:spPr>
            <a:xfrm rot="-4864771">
              <a:off x="625375" y="4131082"/>
              <a:ext cx="465243" cy="465243"/>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14"/>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14"/>
            <p:cNvSpPr/>
            <p:nvPr/>
          </p:nvSpPr>
          <p:spPr>
            <a:xfrm rot="-4849167">
              <a:off x="179707"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7" name="Google Shape;227;p14"/>
            <p:cNvSpPr/>
            <p:nvPr/>
          </p:nvSpPr>
          <p:spPr>
            <a:xfrm>
              <a:off x="483844" y="135137"/>
              <a:ext cx="458747" cy="397278"/>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8" name="Google Shape;228;p14"/>
            <p:cNvSpPr/>
            <p:nvPr/>
          </p:nvSpPr>
          <p:spPr>
            <a:xfrm>
              <a:off x="8700379" y="296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9" name="Google Shape;229;p14"/>
            <p:cNvSpPr/>
            <p:nvPr/>
          </p:nvSpPr>
          <p:spPr>
            <a:xfrm rot="-4858841">
              <a:off x="8700748" y="3567383"/>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30" name="Google Shape;230;p14"/>
          <p:cNvSpPr/>
          <p:nvPr/>
        </p:nvSpPr>
        <p:spPr>
          <a:xfrm>
            <a:off x="1146139" y="4502676"/>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Lato"/>
              <a:buNone/>
              <a:defRPr sz="3000" b="1">
                <a:solidFill>
                  <a:schemeClr val="dk1"/>
                </a:solidFill>
                <a:latin typeface="Lato"/>
                <a:ea typeface="Lato"/>
                <a:cs typeface="Lato"/>
                <a:sym typeface="Lato"/>
              </a:defRPr>
            </a:lvl1pPr>
            <a:lvl2pPr lvl="1"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2pPr>
            <a:lvl3pPr lvl="2"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3pPr>
            <a:lvl4pPr lvl="3"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4pPr>
            <a:lvl5pPr lvl="4"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5pPr>
            <a:lvl6pPr lvl="5"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6pPr>
            <a:lvl7pPr lvl="6"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7pPr>
            <a:lvl8pPr lvl="7"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8pPr>
            <a:lvl9pPr lvl="8"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6" r:id="rId6"/>
    <p:sldLayoutId id="2147483657" r:id="rId7"/>
    <p:sldLayoutId id="2147483658" r:id="rId8"/>
    <p:sldLayoutId id="2147483660" r:id="rId9"/>
    <p:sldLayoutId id="2147483661" r:id="rId10"/>
    <p:sldLayoutId id="2147483662" r:id="rId11"/>
    <p:sldLayoutId id="2147483663" r:id="rId12"/>
    <p:sldLayoutId id="2147483664" r:id="rId13"/>
    <p:sldLayoutId id="2147483665" r:id="rId14"/>
    <p:sldLayoutId id="2147483666" r:id="rId15"/>
    <p:sldLayoutId id="2147483668" r:id="rId16"/>
    <p:sldLayoutId id="2147483669" r:id="rId17"/>
    <p:sldLayoutId id="2147483671" r:id="rId18"/>
    <p:sldLayoutId id="2147483672" r:id="rId19"/>
    <p:sldLayoutId id="2147483673" r:id="rId20"/>
    <p:sldLayoutId id="2147483676" r:id="rId21"/>
    <p:sldLayoutId id="2147483677" r:id="rId22"/>
    <p:sldLayoutId id="214748367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amira-fouda-5551221a9/"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36"/>
          <p:cNvSpPr txBox="1">
            <a:spLocks noGrp="1"/>
          </p:cNvSpPr>
          <p:nvPr>
            <p:ph type="ctrTitle"/>
          </p:nvPr>
        </p:nvSpPr>
        <p:spPr>
          <a:xfrm>
            <a:off x="2307600" y="639435"/>
            <a:ext cx="4355501" cy="23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Data Science Introduction</a:t>
            </a:r>
            <a:endParaRPr dirty="0"/>
          </a:p>
        </p:txBody>
      </p:sp>
      <p:sp>
        <p:nvSpPr>
          <p:cNvPr id="611" name="Google Shape;611;p36"/>
          <p:cNvSpPr txBox="1">
            <a:spLocks noGrp="1"/>
          </p:cNvSpPr>
          <p:nvPr>
            <p:ph type="subTitle" idx="1"/>
          </p:nvPr>
        </p:nvSpPr>
        <p:spPr>
          <a:xfrm>
            <a:off x="2307600" y="3036901"/>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hlinkClick r:id="rId3"/>
              </a:rPr>
              <a:t>Eng. Amira Fouda</a:t>
            </a:r>
            <a:endParaRPr sz="2400" dirty="0"/>
          </a:p>
        </p:txBody>
      </p:sp>
      <p:grpSp>
        <p:nvGrpSpPr>
          <p:cNvPr id="2" name="Google Shape;1098;p70">
            <a:extLst>
              <a:ext uri="{FF2B5EF4-FFF2-40B4-BE49-F238E27FC236}">
                <a16:creationId xmlns:a16="http://schemas.microsoft.com/office/drawing/2014/main" id="{D677340F-648C-35BC-1579-8E2EFF6B33AF}"/>
              </a:ext>
            </a:extLst>
          </p:cNvPr>
          <p:cNvGrpSpPr/>
          <p:nvPr/>
        </p:nvGrpSpPr>
        <p:grpSpPr>
          <a:xfrm>
            <a:off x="2877964" y="3174537"/>
            <a:ext cx="346056" cy="345674"/>
            <a:chOff x="3752358" y="3817349"/>
            <a:chExt cx="346056" cy="345674"/>
          </a:xfrm>
        </p:grpSpPr>
        <p:sp>
          <p:nvSpPr>
            <p:cNvPr id="3" name="Google Shape;1099;p70">
              <a:extLst>
                <a:ext uri="{FF2B5EF4-FFF2-40B4-BE49-F238E27FC236}">
                  <a16:creationId xmlns:a16="http://schemas.microsoft.com/office/drawing/2014/main" id="{D7E59B57-BFC0-537B-CA8D-34178899D3A0}"/>
                </a:ext>
              </a:extLst>
            </p:cNvPr>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00;p70">
              <a:extLst>
                <a:ext uri="{FF2B5EF4-FFF2-40B4-BE49-F238E27FC236}">
                  <a16:creationId xmlns:a16="http://schemas.microsoft.com/office/drawing/2014/main" id="{C67F1C64-0191-31D7-2453-334B65FDC56A}"/>
                </a:ext>
              </a:extLst>
            </p:cNvPr>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01;p70">
              <a:extLst>
                <a:ext uri="{FF2B5EF4-FFF2-40B4-BE49-F238E27FC236}">
                  <a16:creationId xmlns:a16="http://schemas.microsoft.com/office/drawing/2014/main" id="{490056E9-9D39-131C-901D-120E1A13E8FF}"/>
                </a:ext>
              </a:extLst>
            </p:cNvPr>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02;p70">
              <a:extLst>
                <a:ext uri="{FF2B5EF4-FFF2-40B4-BE49-F238E27FC236}">
                  <a16:creationId xmlns:a16="http://schemas.microsoft.com/office/drawing/2014/main" id="{D7960A4F-F265-B607-A32B-3430D1BCFE24}"/>
                </a:ext>
              </a:extLst>
            </p:cNvPr>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0B63E518-2FFE-2980-5C26-A05C318D0F0E}"/>
              </a:ext>
            </a:extLst>
          </p:cNvPr>
          <p:cNvPicPr>
            <a:picLocks noChangeAspect="1"/>
          </p:cNvPicPr>
          <p:nvPr/>
        </p:nvPicPr>
        <p:blipFill>
          <a:blip r:embed="rId4"/>
          <a:stretch>
            <a:fillRect/>
          </a:stretch>
        </p:blipFill>
        <p:spPr>
          <a:xfrm>
            <a:off x="3676704" y="268747"/>
            <a:ext cx="1401366" cy="1303270"/>
          </a:xfrm>
          <a:prstGeom prst="rect">
            <a:avLst/>
          </a:prstGeom>
          <a:ln>
            <a:noFill/>
          </a:ln>
          <a:effectLst>
            <a:softEdge rad="1125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49"/>
          <p:cNvSpPr txBox="1">
            <a:spLocks noGrp="1"/>
          </p:cNvSpPr>
          <p:nvPr>
            <p:ph type="subTitle" idx="1"/>
          </p:nvPr>
        </p:nvSpPr>
        <p:spPr>
          <a:xfrm>
            <a:off x="523127" y="2871376"/>
            <a:ext cx="4999849" cy="167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i="0" dirty="0">
                <a:solidFill>
                  <a:schemeClr val="tx1"/>
                </a:solidFill>
                <a:effectLst/>
                <a:latin typeface="__Source_Sans_3_f93b20"/>
              </a:rPr>
              <a:t>Data Science </a:t>
            </a:r>
            <a:r>
              <a:rPr lang="en-US" b="0" i="0" dirty="0">
                <a:solidFill>
                  <a:srgbClr val="000000"/>
                </a:solidFill>
                <a:effectLst/>
                <a:latin typeface="__Source_Sans_3_f93b20"/>
              </a:rPr>
              <a:t>is an interdisciplinary field that uses algorithms, procedures, and processes to examine large amounts of data in order to uncover hidden patterns, generate insights, and direct decision making.</a:t>
            </a:r>
            <a:endParaRPr dirty="0"/>
          </a:p>
        </p:txBody>
      </p:sp>
      <p:pic>
        <p:nvPicPr>
          <p:cNvPr id="3" name="Picture 2">
            <a:extLst>
              <a:ext uri="{FF2B5EF4-FFF2-40B4-BE49-F238E27FC236}">
                <a16:creationId xmlns:a16="http://schemas.microsoft.com/office/drawing/2014/main" id="{DCCC8295-B6ED-B03C-D4A8-151D1841C0C8}"/>
              </a:ext>
            </a:extLst>
          </p:cNvPr>
          <p:cNvPicPr>
            <a:picLocks noChangeAspect="1"/>
          </p:cNvPicPr>
          <p:nvPr/>
        </p:nvPicPr>
        <p:blipFill>
          <a:blip r:embed="rId3"/>
          <a:stretch>
            <a:fillRect/>
          </a:stretch>
        </p:blipFill>
        <p:spPr>
          <a:xfrm>
            <a:off x="5121152" y="1011936"/>
            <a:ext cx="3975209" cy="3555108"/>
          </a:xfrm>
          <a:prstGeom prst="rect">
            <a:avLst/>
          </a:prstGeom>
          <a:ln>
            <a:noFill/>
          </a:ln>
          <a:effectLst>
            <a:softEdge rad="11250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255B3%255D.png]">
            <a:extLst>
              <a:ext uri="{FF2B5EF4-FFF2-40B4-BE49-F238E27FC236}">
                <a16:creationId xmlns:a16="http://schemas.microsoft.com/office/drawing/2014/main" id="{EB053E05-E85B-BAC3-D29D-875A8793E0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167" y="256674"/>
            <a:ext cx="7210654" cy="4723428"/>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886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pic>
        <p:nvPicPr>
          <p:cNvPr id="753" name="Google Shape;753;p50"/>
          <p:cNvPicPr preferRelativeResize="0">
            <a:picLocks noGrp="1"/>
          </p:cNvPicPr>
          <p:nvPr>
            <p:ph type="pic" idx="2"/>
          </p:nvPr>
        </p:nvPicPr>
        <p:blipFill rotWithShape="1">
          <a:blip r:embed="rId3">
            <a:alphaModFix/>
          </a:blip>
          <a:srcRect t="7627" b="7627"/>
          <a:stretch/>
        </p:blipFill>
        <p:spPr>
          <a:xfrm>
            <a:off x="-25" y="-13725"/>
            <a:ext cx="9143997" cy="5157302"/>
          </a:xfrm>
          <a:prstGeom prst="rect">
            <a:avLst/>
          </a:prstGeom>
        </p:spPr>
      </p:pic>
      <p:sp>
        <p:nvSpPr>
          <p:cNvPr id="754" name="Google Shape;754;p50"/>
          <p:cNvSpPr txBox="1">
            <a:spLocks noGrp="1"/>
          </p:cNvSpPr>
          <p:nvPr>
            <p:ph type="title"/>
          </p:nvPr>
        </p:nvSpPr>
        <p:spPr>
          <a:xfrm>
            <a:off x="713250" y="4014450"/>
            <a:ext cx="7717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Career Opportunities</a:t>
            </a:r>
            <a:endParaRPr dirty="0"/>
          </a:p>
        </p:txBody>
      </p:sp>
      <p:grpSp>
        <p:nvGrpSpPr>
          <p:cNvPr id="755" name="Google Shape;755;p50"/>
          <p:cNvGrpSpPr/>
          <p:nvPr/>
        </p:nvGrpSpPr>
        <p:grpSpPr>
          <a:xfrm flipH="1">
            <a:off x="46469" y="88507"/>
            <a:ext cx="9974090" cy="5106914"/>
            <a:chOff x="-830094" y="88507"/>
            <a:chExt cx="9974090" cy="5106914"/>
          </a:xfrm>
        </p:grpSpPr>
        <p:sp>
          <p:nvSpPr>
            <p:cNvPr id="756" name="Google Shape;756;p50"/>
            <p:cNvSpPr/>
            <p:nvPr/>
          </p:nvSpPr>
          <p:spPr>
            <a:xfrm rot="771303" flipH="1">
              <a:off x="-706537" y="593804"/>
              <a:ext cx="1249147" cy="1251423"/>
            </a:xfrm>
            <a:custGeom>
              <a:avLst/>
              <a:gdLst/>
              <a:ahLst/>
              <a:cxnLst/>
              <a:rect l="l" t="t" r="r" b="b"/>
              <a:pathLst>
                <a:path w="1249065" h="1251341" extrusionOk="0">
                  <a:moveTo>
                    <a:pt x="69230" y="802402"/>
                  </a:moveTo>
                  <a:lnTo>
                    <a:pt x="49729" y="821903"/>
                  </a:lnTo>
                  <a:lnTo>
                    <a:pt x="69230" y="841405"/>
                  </a:lnTo>
                  <a:lnTo>
                    <a:pt x="54116" y="856519"/>
                  </a:lnTo>
                  <a:lnTo>
                    <a:pt x="34615" y="837017"/>
                  </a:lnTo>
                  <a:lnTo>
                    <a:pt x="15113" y="856519"/>
                  </a:lnTo>
                  <a:lnTo>
                    <a:pt x="0" y="841405"/>
                  </a:lnTo>
                  <a:lnTo>
                    <a:pt x="19501" y="821903"/>
                  </a:lnTo>
                  <a:lnTo>
                    <a:pt x="0" y="802402"/>
                  </a:lnTo>
                  <a:lnTo>
                    <a:pt x="15113" y="787289"/>
                  </a:lnTo>
                  <a:lnTo>
                    <a:pt x="34615" y="806790"/>
                  </a:lnTo>
                  <a:lnTo>
                    <a:pt x="54116" y="787289"/>
                  </a:lnTo>
                  <a:lnTo>
                    <a:pt x="69230" y="802402"/>
                  </a:lnTo>
                  <a:close/>
                  <a:moveTo>
                    <a:pt x="152517" y="688806"/>
                  </a:moveTo>
                  <a:lnTo>
                    <a:pt x="133016" y="708308"/>
                  </a:lnTo>
                  <a:lnTo>
                    <a:pt x="113514" y="688806"/>
                  </a:lnTo>
                  <a:lnTo>
                    <a:pt x="98401" y="703920"/>
                  </a:lnTo>
                  <a:lnTo>
                    <a:pt x="117902" y="723421"/>
                  </a:lnTo>
                  <a:lnTo>
                    <a:pt x="98401" y="742923"/>
                  </a:lnTo>
                  <a:lnTo>
                    <a:pt x="113514" y="758036"/>
                  </a:lnTo>
                  <a:lnTo>
                    <a:pt x="133016" y="738535"/>
                  </a:lnTo>
                  <a:lnTo>
                    <a:pt x="152517" y="758036"/>
                  </a:lnTo>
                  <a:lnTo>
                    <a:pt x="167631" y="742923"/>
                  </a:lnTo>
                  <a:lnTo>
                    <a:pt x="148129" y="723421"/>
                  </a:lnTo>
                  <a:lnTo>
                    <a:pt x="167631" y="703920"/>
                  </a:lnTo>
                  <a:lnTo>
                    <a:pt x="152517" y="688806"/>
                  </a:lnTo>
                  <a:close/>
                  <a:moveTo>
                    <a:pt x="250918" y="590405"/>
                  </a:moveTo>
                  <a:lnTo>
                    <a:pt x="231417" y="609907"/>
                  </a:lnTo>
                  <a:lnTo>
                    <a:pt x="211915" y="590405"/>
                  </a:lnTo>
                  <a:lnTo>
                    <a:pt x="196802" y="605519"/>
                  </a:lnTo>
                  <a:lnTo>
                    <a:pt x="216303" y="625020"/>
                  </a:lnTo>
                  <a:lnTo>
                    <a:pt x="196802" y="644522"/>
                  </a:lnTo>
                  <a:lnTo>
                    <a:pt x="211915" y="659636"/>
                  </a:lnTo>
                  <a:lnTo>
                    <a:pt x="231417" y="640134"/>
                  </a:lnTo>
                  <a:lnTo>
                    <a:pt x="250918" y="659636"/>
                  </a:lnTo>
                  <a:lnTo>
                    <a:pt x="266032" y="644522"/>
                  </a:lnTo>
                  <a:lnTo>
                    <a:pt x="246530" y="625020"/>
                  </a:lnTo>
                  <a:lnTo>
                    <a:pt x="266032" y="605519"/>
                  </a:lnTo>
                  <a:lnTo>
                    <a:pt x="250918" y="590405"/>
                  </a:lnTo>
                  <a:close/>
                  <a:moveTo>
                    <a:pt x="349319" y="492005"/>
                  </a:moveTo>
                  <a:lnTo>
                    <a:pt x="329818" y="511506"/>
                  </a:lnTo>
                  <a:lnTo>
                    <a:pt x="310316" y="492005"/>
                  </a:lnTo>
                  <a:lnTo>
                    <a:pt x="295202" y="507118"/>
                  </a:lnTo>
                  <a:lnTo>
                    <a:pt x="314704" y="526620"/>
                  </a:lnTo>
                  <a:lnTo>
                    <a:pt x="295202" y="546121"/>
                  </a:lnTo>
                  <a:lnTo>
                    <a:pt x="310316" y="561235"/>
                  </a:lnTo>
                  <a:lnTo>
                    <a:pt x="329818" y="541733"/>
                  </a:lnTo>
                  <a:lnTo>
                    <a:pt x="349319" y="561235"/>
                  </a:lnTo>
                  <a:lnTo>
                    <a:pt x="364433" y="546121"/>
                  </a:lnTo>
                  <a:lnTo>
                    <a:pt x="344931" y="526620"/>
                  </a:lnTo>
                  <a:lnTo>
                    <a:pt x="364433" y="507118"/>
                  </a:lnTo>
                  <a:lnTo>
                    <a:pt x="349319" y="492005"/>
                  </a:lnTo>
                  <a:close/>
                  <a:moveTo>
                    <a:pt x="447720" y="393604"/>
                  </a:moveTo>
                  <a:lnTo>
                    <a:pt x="428218" y="413105"/>
                  </a:lnTo>
                  <a:lnTo>
                    <a:pt x="408717" y="393604"/>
                  </a:lnTo>
                  <a:lnTo>
                    <a:pt x="393604" y="408717"/>
                  </a:lnTo>
                  <a:lnTo>
                    <a:pt x="413105" y="428219"/>
                  </a:lnTo>
                  <a:lnTo>
                    <a:pt x="393604" y="447720"/>
                  </a:lnTo>
                  <a:lnTo>
                    <a:pt x="408717" y="462833"/>
                  </a:lnTo>
                  <a:lnTo>
                    <a:pt x="428218" y="443332"/>
                  </a:lnTo>
                  <a:lnTo>
                    <a:pt x="447720" y="462833"/>
                  </a:lnTo>
                  <a:lnTo>
                    <a:pt x="462833" y="447720"/>
                  </a:lnTo>
                  <a:lnTo>
                    <a:pt x="443332" y="428219"/>
                  </a:lnTo>
                  <a:lnTo>
                    <a:pt x="462833" y="408717"/>
                  </a:lnTo>
                  <a:lnTo>
                    <a:pt x="447720" y="393604"/>
                  </a:lnTo>
                  <a:close/>
                  <a:moveTo>
                    <a:pt x="546121" y="295202"/>
                  </a:moveTo>
                  <a:lnTo>
                    <a:pt x="526620" y="314704"/>
                  </a:lnTo>
                  <a:lnTo>
                    <a:pt x="507118" y="295202"/>
                  </a:lnTo>
                  <a:lnTo>
                    <a:pt x="492005" y="310316"/>
                  </a:lnTo>
                  <a:lnTo>
                    <a:pt x="511506" y="329818"/>
                  </a:lnTo>
                  <a:lnTo>
                    <a:pt x="492005" y="349319"/>
                  </a:lnTo>
                  <a:lnTo>
                    <a:pt x="507118" y="364433"/>
                  </a:lnTo>
                  <a:lnTo>
                    <a:pt x="526620" y="344932"/>
                  </a:lnTo>
                  <a:lnTo>
                    <a:pt x="546121" y="364433"/>
                  </a:lnTo>
                  <a:lnTo>
                    <a:pt x="561235" y="349319"/>
                  </a:lnTo>
                  <a:lnTo>
                    <a:pt x="541733" y="329818"/>
                  </a:lnTo>
                  <a:lnTo>
                    <a:pt x="561235" y="310316"/>
                  </a:lnTo>
                  <a:lnTo>
                    <a:pt x="546121" y="295202"/>
                  </a:lnTo>
                  <a:close/>
                  <a:moveTo>
                    <a:pt x="644522" y="196802"/>
                  </a:moveTo>
                  <a:lnTo>
                    <a:pt x="625020" y="216303"/>
                  </a:lnTo>
                  <a:lnTo>
                    <a:pt x="605519" y="196802"/>
                  </a:lnTo>
                  <a:lnTo>
                    <a:pt x="590405" y="211915"/>
                  </a:lnTo>
                  <a:lnTo>
                    <a:pt x="609907" y="231417"/>
                  </a:lnTo>
                  <a:lnTo>
                    <a:pt x="590405" y="250918"/>
                  </a:lnTo>
                  <a:lnTo>
                    <a:pt x="605519" y="266032"/>
                  </a:lnTo>
                  <a:lnTo>
                    <a:pt x="625020" y="246530"/>
                  </a:lnTo>
                  <a:lnTo>
                    <a:pt x="644522" y="266032"/>
                  </a:lnTo>
                  <a:lnTo>
                    <a:pt x="659636" y="250918"/>
                  </a:lnTo>
                  <a:lnTo>
                    <a:pt x="640134" y="231417"/>
                  </a:lnTo>
                  <a:lnTo>
                    <a:pt x="659636" y="211915"/>
                  </a:lnTo>
                  <a:lnTo>
                    <a:pt x="644522" y="196802"/>
                  </a:lnTo>
                  <a:close/>
                  <a:moveTo>
                    <a:pt x="742923" y="98401"/>
                  </a:moveTo>
                  <a:lnTo>
                    <a:pt x="723421" y="117902"/>
                  </a:lnTo>
                  <a:lnTo>
                    <a:pt x="703920" y="98401"/>
                  </a:lnTo>
                  <a:lnTo>
                    <a:pt x="688806" y="113514"/>
                  </a:lnTo>
                  <a:lnTo>
                    <a:pt x="708308" y="133016"/>
                  </a:lnTo>
                  <a:lnTo>
                    <a:pt x="688806" y="152517"/>
                  </a:lnTo>
                  <a:lnTo>
                    <a:pt x="703920" y="167631"/>
                  </a:lnTo>
                  <a:lnTo>
                    <a:pt x="723421" y="148129"/>
                  </a:lnTo>
                  <a:lnTo>
                    <a:pt x="742923" y="167631"/>
                  </a:lnTo>
                  <a:lnTo>
                    <a:pt x="758036" y="152517"/>
                  </a:lnTo>
                  <a:lnTo>
                    <a:pt x="738535" y="133016"/>
                  </a:lnTo>
                  <a:lnTo>
                    <a:pt x="758036" y="113514"/>
                  </a:lnTo>
                  <a:lnTo>
                    <a:pt x="742923" y="98401"/>
                  </a:lnTo>
                  <a:close/>
                  <a:moveTo>
                    <a:pt x="841324" y="0"/>
                  </a:moveTo>
                  <a:lnTo>
                    <a:pt x="821822" y="19501"/>
                  </a:lnTo>
                  <a:lnTo>
                    <a:pt x="802321" y="0"/>
                  </a:lnTo>
                  <a:lnTo>
                    <a:pt x="787207" y="15113"/>
                  </a:lnTo>
                  <a:lnTo>
                    <a:pt x="806709" y="34615"/>
                  </a:lnTo>
                  <a:lnTo>
                    <a:pt x="787207" y="54116"/>
                  </a:lnTo>
                  <a:lnTo>
                    <a:pt x="802321" y="69230"/>
                  </a:lnTo>
                  <a:lnTo>
                    <a:pt x="821822" y="49729"/>
                  </a:lnTo>
                  <a:lnTo>
                    <a:pt x="841324" y="69230"/>
                  </a:lnTo>
                  <a:lnTo>
                    <a:pt x="856437" y="54116"/>
                  </a:lnTo>
                  <a:lnTo>
                    <a:pt x="836936" y="34615"/>
                  </a:lnTo>
                  <a:lnTo>
                    <a:pt x="856437" y="15113"/>
                  </a:lnTo>
                  <a:lnTo>
                    <a:pt x="841324" y="0"/>
                  </a:lnTo>
                  <a:close/>
                  <a:moveTo>
                    <a:pt x="152274" y="885933"/>
                  </a:moveTo>
                  <a:lnTo>
                    <a:pt x="132772" y="905435"/>
                  </a:lnTo>
                  <a:lnTo>
                    <a:pt x="113271" y="885933"/>
                  </a:lnTo>
                  <a:lnTo>
                    <a:pt x="98157" y="901047"/>
                  </a:lnTo>
                  <a:lnTo>
                    <a:pt x="117658" y="920548"/>
                  </a:lnTo>
                  <a:lnTo>
                    <a:pt x="98157" y="940050"/>
                  </a:lnTo>
                  <a:lnTo>
                    <a:pt x="113271" y="955163"/>
                  </a:lnTo>
                  <a:lnTo>
                    <a:pt x="132772" y="935662"/>
                  </a:lnTo>
                  <a:lnTo>
                    <a:pt x="152274" y="955163"/>
                  </a:lnTo>
                  <a:lnTo>
                    <a:pt x="167387" y="940050"/>
                  </a:lnTo>
                  <a:lnTo>
                    <a:pt x="147885" y="920548"/>
                  </a:lnTo>
                  <a:lnTo>
                    <a:pt x="167387" y="901047"/>
                  </a:lnTo>
                  <a:lnTo>
                    <a:pt x="152274" y="885933"/>
                  </a:lnTo>
                  <a:close/>
                  <a:moveTo>
                    <a:pt x="250674" y="787532"/>
                  </a:moveTo>
                  <a:lnTo>
                    <a:pt x="231173" y="807034"/>
                  </a:lnTo>
                  <a:lnTo>
                    <a:pt x="211672" y="787532"/>
                  </a:lnTo>
                  <a:lnTo>
                    <a:pt x="196558" y="802646"/>
                  </a:lnTo>
                  <a:lnTo>
                    <a:pt x="216059" y="822147"/>
                  </a:lnTo>
                  <a:lnTo>
                    <a:pt x="196558" y="841649"/>
                  </a:lnTo>
                  <a:lnTo>
                    <a:pt x="211672" y="856763"/>
                  </a:lnTo>
                  <a:lnTo>
                    <a:pt x="231173" y="837261"/>
                  </a:lnTo>
                  <a:lnTo>
                    <a:pt x="250674" y="856763"/>
                  </a:lnTo>
                  <a:lnTo>
                    <a:pt x="265788" y="841649"/>
                  </a:lnTo>
                  <a:lnTo>
                    <a:pt x="246287" y="822147"/>
                  </a:lnTo>
                  <a:lnTo>
                    <a:pt x="265788" y="802646"/>
                  </a:lnTo>
                  <a:lnTo>
                    <a:pt x="250674" y="787532"/>
                  </a:lnTo>
                  <a:close/>
                  <a:moveTo>
                    <a:pt x="349075" y="689132"/>
                  </a:moveTo>
                  <a:lnTo>
                    <a:pt x="329574" y="708633"/>
                  </a:lnTo>
                  <a:lnTo>
                    <a:pt x="310072" y="689132"/>
                  </a:lnTo>
                  <a:lnTo>
                    <a:pt x="294959" y="704245"/>
                  </a:lnTo>
                  <a:lnTo>
                    <a:pt x="314460" y="723747"/>
                  </a:lnTo>
                  <a:lnTo>
                    <a:pt x="294959" y="743248"/>
                  </a:lnTo>
                  <a:lnTo>
                    <a:pt x="310072" y="758361"/>
                  </a:lnTo>
                  <a:lnTo>
                    <a:pt x="329574" y="738860"/>
                  </a:lnTo>
                  <a:lnTo>
                    <a:pt x="349075" y="758361"/>
                  </a:lnTo>
                  <a:lnTo>
                    <a:pt x="364189" y="743248"/>
                  </a:lnTo>
                  <a:lnTo>
                    <a:pt x="344688" y="723747"/>
                  </a:lnTo>
                  <a:lnTo>
                    <a:pt x="364189" y="704245"/>
                  </a:lnTo>
                  <a:lnTo>
                    <a:pt x="349075" y="689132"/>
                  </a:lnTo>
                  <a:close/>
                  <a:moveTo>
                    <a:pt x="447476" y="590731"/>
                  </a:moveTo>
                  <a:lnTo>
                    <a:pt x="427975" y="610232"/>
                  </a:lnTo>
                  <a:lnTo>
                    <a:pt x="408473" y="590731"/>
                  </a:lnTo>
                  <a:lnTo>
                    <a:pt x="393360" y="605844"/>
                  </a:lnTo>
                  <a:lnTo>
                    <a:pt x="412861" y="625345"/>
                  </a:lnTo>
                  <a:lnTo>
                    <a:pt x="393360" y="644847"/>
                  </a:lnTo>
                  <a:lnTo>
                    <a:pt x="408473" y="659960"/>
                  </a:lnTo>
                  <a:lnTo>
                    <a:pt x="427975" y="640459"/>
                  </a:lnTo>
                  <a:lnTo>
                    <a:pt x="447476" y="659960"/>
                  </a:lnTo>
                  <a:lnTo>
                    <a:pt x="462590" y="644847"/>
                  </a:lnTo>
                  <a:lnTo>
                    <a:pt x="443088" y="625345"/>
                  </a:lnTo>
                  <a:lnTo>
                    <a:pt x="462590" y="605844"/>
                  </a:lnTo>
                  <a:lnTo>
                    <a:pt x="447476" y="590731"/>
                  </a:lnTo>
                  <a:close/>
                  <a:moveTo>
                    <a:pt x="545877" y="492329"/>
                  </a:moveTo>
                  <a:lnTo>
                    <a:pt x="526376" y="511831"/>
                  </a:lnTo>
                  <a:lnTo>
                    <a:pt x="506875" y="492329"/>
                  </a:lnTo>
                  <a:lnTo>
                    <a:pt x="491761" y="507443"/>
                  </a:lnTo>
                  <a:lnTo>
                    <a:pt x="511262" y="526945"/>
                  </a:lnTo>
                  <a:lnTo>
                    <a:pt x="491761" y="546446"/>
                  </a:lnTo>
                  <a:lnTo>
                    <a:pt x="506875" y="561560"/>
                  </a:lnTo>
                  <a:lnTo>
                    <a:pt x="526376" y="542058"/>
                  </a:lnTo>
                  <a:lnTo>
                    <a:pt x="545877" y="561560"/>
                  </a:lnTo>
                  <a:lnTo>
                    <a:pt x="560991" y="546446"/>
                  </a:lnTo>
                  <a:lnTo>
                    <a:pt x="541489" y="526945"/>
                  </a:lnTo>
                  <a:lnTo>
                    <a:pt x="560991" y="507443"/>
                  </a:lnTo>
                  <a:lnTo>
                    <a:pt x="545877" y="492329"/>
                  </a:lnTo>
                  <a:close/>
                  <a:moveTo>
                    <a:pt x="644278" y="393929"/>
                  </a:moveTo>
                  <a:lnTo>
                    <a:pt x="624776" y="413430"/>
                  </a:lnTo>
                  <a:lnTo>
                    <a:pt x="605275" y="393929"/>
                  </a:lnTo>
                  <a:lnTo>
                    <a:pt x="590162" y="409042"/>
                  </a:lnTo>
                  <a:lnTo>
                    <a:pt x="609663" y="428544"/>
                  </a:lnTo>
                  <a:lnTo>
                    <a:pt x="590162" y="448045"/>
                  </a:lnTo>
                  <a:lnTo>
                    <a:pt x="605275" y="463159"/>
                  </a:lnTo>
                  <a:lnTo>
                    <a:pt x="624776" y="443657"/>
                  </a:lnTo>
                  <a:lnTo>
                    <a:pt x="644278" y="463159"/>
                  </a:lnTo>
                  <a:lnTo>
                    <a:pt x="659392" y="448045"/>
                  </a:lnTo>
                  <a:lnTo>
                    <a:pt x="639890" y="428544"/>
                  </a:lnTo>
                  <a:lnTo>
                    <a:pt x="659392" y="409042"/>
                  </a:lnTo>
                  <a:lnTo>
                    <a:pt x="644278" y="393929"/>
                  </a:lnTo>
                  <a:close/>
                  <a:moveTo>
                    <a:pt x="742679" y="295528"/>
                  </a:moveTo>
                  <a:lnTo>
                    <a:pt x="723178" y="315029"/>
                  </a:lnTo>
                  <a:lnTo>
                    <a:pt x="703676" y="295528"/>
                  </a:lnTo>
                  <a:lnTo>
                    <a:pt x="688563" y="310641"/>
                  </a:lnTo>
                  <a:lnTo>
                    <a:pt x="708064" y="330143"/>
                  </a:lnTo>
                  <a:lnTo>
                    <a:pt x="688563" y="349644"/>
                  </a:lnTo>
                  <a:lnTo>
                    <a:pt x="703676" y="364758"/>
                  </a:lnTo>
                  <a:lnTo>
                    <a:pt x="723178" y="345256"/>
                  </a:lnTo>
                  <a:lnTo>
                    <a:pt x="742679" y="364758"/>
                  </a:lnTo>
                  <a:lnTo>
                    <a:pt x="757792" y="349644"/>
                  </a:lnTo>
                  <a:lnTo>
                    <a:pt x="738291" y="330143"/>
                  </a:lnTo>
                  <a:lnTo>
                    <a:pt x="757792" y="310641"/>
                  </a:lnTo>
                  <a:lnTo>
                    <a:pt x="742679" y="295528"/>
                  </a:lnTo>
                  <a:close/>
                  <a:moveTo>
                    <a:pt x="841080" y="197127"/>
                  </a:moveTo>
                  <a:lnTo>
                    <a:pt x="821579" y="216628"/>
                  </a:lnTo>
                  <a:lnTo>
                    <a:pt x="802077" y="197127"/>
                  </a:lnTo>
                  <a:lnTo>
                    <a:pt x="786963" y="212240"/>
                  </a:lnTo>
                  <a:lnTo>
                    <a:pt x="806465" y="231742"/>
                  </a:lnTo>
                  <a:lnTo>
                    <a:pt x="786963" y="251243"/>
                  </a:lnTo>
                  <a:lnTo>
                    <a:pt x="802077" y="266357"/>
                  </a:lnTo>
                  <a:lnTo>
                    <a:pt x="821579" y="246856"/>
                  </a:lnTo>
                  <a:lnTo>
                    <a:pt x="841080" y="266357"/>
                  </a:lnTo>
                  <a:lnTo>
                    <a:pt x="856194" y="251243"/>
                  </a:lnTo>
                  <a:lnTo>
                    <a:pt x="836692" y="231742"/>
                  </a:lnTo>
                  <a:lnTo>
                    <a:pt x="856194" y="212240"/>
                  </a:lnTo>
                  <a:lnTo>
                    <a:pt x="841080" y="197127"/>
                  </a:lnTo>
                  <a:close/>
                  <a:moveTo>
                    <a:pt x="939481" y="98726"/>
                  </a:moveTo>
                  <a:lnTo>
                    <a:pt x="919979" y="118227"/>
                  </a:lnTo>
                  <a:lnTo>
                    <a:pt x="900478" y="98726"/>
                  </a:lnTo>
                  <a:lnTo>
                    <a:pt x="885364" y="113840"/>
                  </a:lnTo>
                  <a:lnTo>
                    <a:pt x="904866" y="133341"/>
                  </a:lnTo>
                  <a:lnTo>
                    <a:pt x="885364" y="152842"/>
                  </a:lnTo>
                  <a:lnTo>
                    <a:pt x="900478" y="167956"/>
                  </a:lnTo>
                  <a:lnTo>
                    <a:pt x="919979" y="148454"/>
                  </a:lnTo>
                  <a:lnTo>
                    <a:pt x="939481" y="167956"/>
                  </a:lnTo>
                  <a:lnTo>
                    <a:pt x="954595" y="152842"/>
                  </a:lnTo>
                  <a:lnTo>
                    <a:pt x="935093" y="133341"/>
                  </a:lnTo>
                  <a:lnTo>
                    <a:pt x="954595" y="113840"/>
                  </a:lnTo>
                  <a:lnTo>
                    <a:pt x="939481" y="98726"/>
                  </a:lnTo>
                  <a:close/>
                  <a:moveTo>
                    <a:pt x="250431" y="984659"/>
                  </a:moveTo>
                  <a:lnTo>
                    <a:pt x="230929" y="1004160"/>
                  </a:lnTo>
                  <a:lnTo>
                    <a:pt x="211428" y="984659"/>
                  </a:lnTo>
                  <a:lnTo>
                    <a:pt x="196314" y="999773"/>
                  </a:lnTo>
                  <a:lnTo>
                    <a:pt x="215816" y="1019274"/>
                  </a:lnTo>
                  <a:lnTo>
                    <a:pt x="196314" y="1038775"/>
                  </a:lnTo>
                  <a:lnTo>
                    <a:pt x="211428" y="1053889"/>
                  </a:lnTo>
                  <a:lnTo>
                    <a:pt x="230929" y="1034388"/>
                  </a:lnTo>
                  <a:lnTo>
                    <a:pt x="250431" y="1053889"/>
                  </a:lnTo>
                  <a:lnTo>
                    <a:pt x="265544" y="1038775"/>
                  </a:lnTo>
                  <a:lnTo>
                    <a:pt x="246043" y="1019274"/>
                  </a:lnTo>
                  <a:lnTo>
                    <a:pt x="265544" y="999773"/>
                  </a:lnTo>
                  <a:lnTo>
                    <a:pt x="250431" y="984659"/>
                  </a:lnTo>
                  <a:close/>
                  <a:moveTo>
                    <a:pt x="348832" y="886258"/>
                  </a:moveTo>
                  <a:lnTo>
                    <a:pt x="329330" y="905760"/>
                  </a:lnTo>
                  <a:lnTo>
                    <a:pt x="309829" y="886258"/>
                  </a:lnTo>
                  <a:lnTo>
                    <a:pt x="294715" y="901372"/>
                  </a:lnTo>
                  <a:lnTo>
                    <a:pt x="314217" y="920873"/>
                  </a:lnTo>
                  <a:lnTo>
                    <a:pt x="294715" y="940375"/>
                  </a:lnTo>
                  <a:lnTo>
                    <a:pt x="309829" y="955488"/>
                  </a:lnTo>
                  <a:lnTo>
                    <a:pt x="329330" y="935987"/>
                  </a:lnTo>
                  <a:lnTo>
                    <a:pt x="348832" y="955488"/>
                  </a:lnTo>
                  <a:lnTo>
                    <a:pt x="363945" y="940375"/>
                  </a:lnTo>
                  <a:lnTo>
                    <a:pt x="344444" y="920873"/>
                  </a:lnTo>
                  <a:lnTo>
                    <a:pt x="363945" y="901372"/>
                  </a:lnTo>
                  <a:lnTo>
                    <a:pt x="348832" y="886258"/>
                  </a:lnTo>
                  <a:close/>
                  <a:moveTo>
                    <a:pt x="447232" y="787857"/>
                  </a:moveTo>
                  <a:lnTo>
                    <a:pt x="427731" y="807359"/>
                  </a:lnTo>
                  <a:lnTo>
                    <a:pt x="408230" y="787857"/>
                  </a:lnTo>
                  <a:lnTo>
                    <a:pt x="393116" y="802971"/>
                  </a:lnTo>
                  <a:lnTo>
                    <a:pt x="412617" y="822472"/>
                  </a:lnTo>
                  <a:lnTo>
                    <a:pt x="393116" y="841974"/>
                  </a:lnTo>
                  <a:lnTo>
                    <a:pt x="408230" y="857087"/>
                  </a:lnTo>
                  <a:lnTo>
                    <a:pt x="427731" y="837586"/>
                  </a:lnTo>
                  <a:lnTo>
                    <a:pt x="447232" y="857087"/>
                  </a:lnTo>
                  <a:lnTo>
                    <a:pt x="462346" y="841974"/>
                  </a:lnTo>
                  <a:lnTo>
                    <a:pt x="442845" y="822472"/>
                  </a:lnTo>
                  <a:lnTo>
                    <a:pt x="462346" y="802971"/>
                  </a:lnTo>
                  <a:lnTo>
                    <a:pt x="447232" y="787857"/>
                  </a:lnTo>
                  <a:close/>
                  <a:moveTo>
                    <a:pt x="545633" y="689456"/>
                  </a:moveTo>
                  <a:lnTo>
                    <a:pt x="526132" y="708958"/>
                  </a:lnTo>
                  <a:lnTo>
                    <a:pt x="506631" y="689456"/>
                  </a:lnTo>
                  <a:lnTo>
                    <a:pt x="491517" y="704570"/>
                  </a:lnTo>
                  <a:lnTo>
                    <a:pt x="511018" y="724071"/>
                  </a:lnTo>
                  <a:lnTo>
                    <a:pt x="491517" y="743573"/>
                  </a:lnTo>
                  <a:lnTo>
                    <a:pt x="506631" y="758687"/>
                  </a:lnTo>
                  <a:lnTo>
                    <a:pt x="526132" y="739185"/>
                  </a:lnTo>
                  <a:lnTo>
                    <a:pt x="545633" y="758687"/>
                  </a:lnTo>
                  <a:lnTo>
                    <a:pt x="560747" y="743573"/>
                  </a:lnTo>
                  <a:lnTo>
                    <a:pt x="541246" y="724071"/>
                  </a:lnTo>
                  <a:lnTo>
                    <a:pt x="560747" y="704570"/>
                  </a:lnTo>
                  <a:lnTo>
                    <a:pt x="545633" y="689456"/>
                  </a:lnTo>
                  <a:close/>
                  <a:moveTo>
                    <a:pt x="644034" y="591056"/>
                  </a:moveTo>
                  <a:lnTo>
                    <a:pt x="624533" y="610557"/>
                  </a:lnTo>
                  <a:lnTo>
                    <a:pt x="605031" y="591056"/>
                  </a:lnTo>
                  <a:lnTo>
                    <a:pt x="589918" y="606169"/>
                  </a:lnTo>
                  <a:lnTo>
                    <a:pt x="609419" y="625671"/>
                  </a:lnTo>
                  <a:lnTo>
                    <a:pt x="589918" y="645172"/>
                  </a:lnTo>
                  <a:lnTo>
                    <a:pt x="605031" y="660286"/>
                  </a:lnTo>
                  <a:lnTo>
                    <a:pt x="624533" y="640784"/>
                  </a:lnTo>
                  <a:lnTo>
                    <a:pt x="644034" y="660286"/>
                  </a:lnTo>
                  <a:lnTo>
                    <a:pt x="659148" y="645172"/>
                  </a:lnTo>
                  <a:lnTo>
                    <a:pt x="639646" y="625671"/>
                  </a:lnTo>
                  <a:lnTo>
                    <a:pt x="659148" y="606169"/>
                  </a:lnTo>
                  <a:lnTo>
                    <a:pt x="644034" y="591056"/>
                  </a:lnTo>
                  <a:close/>
                  <a:moveTo>
                    <a:pt x="742435" y="492655"/>
                  </a:moveTo>
                  <a:lnTo>
                    <a:pt x="722934" y="512156"/>
                  </a:lnTo>
                  <a:lnTo>
                    <a:pt x="703433" y="492655"/>
                  </a:lnTo>
                  <a:lnTo>
                    <a:pt x="688319" y="507768"/>
                  </a:lnTo>
                  <a:lnTo>
                    <a:pt x="707820" y="527270"/>
                  </a:lnTo>
                  <a:lnTo>
                    <a:pt x="688319" y="546771"/>
                  </a:lnTo>
                  <a:lnTo>
                    <a:pt x="703433" y="561884"/>
                  </a:lnTo>
                  <a:lnTo>
                    <a:pt x="722934" y="542383"/>
                  </a:lnTo>
                  <a:lnTo>
                    <a:pt x="742435" y="561884"/>
                  </a:lnTo>
                  <a:lnTo>
                    <a:pt x="757549" y="546771"/>
                  </a:lnTo>
                  <a:lnTo>
                    <a:pt x="738047" y="527270"/>
                  </a:lnTo>
                  <a:lnTo>
                    <a:pt x="757549" y="507768"/>
                  </a:lnTo>
                  <a:lnTo>
                    <a:pt x="742435" y="492655"/>
                  </a:lnTo>
                  <a:close/>
                  <a:moveTo>
                    <a:pt x="840836" y="394253"/>
                  </a:moveTo>
                  <a:lnTo>
                    <a:pt x="821335" y="413755"/>
                  </a:lnTo>
                  <a:lnTo>
                    <a:pt x="801833" y="394253"/>
                  </a:lnTo>
                  <a:lnTo>
                    <a:pt x="786720" y="409367"/>
                  </a:lnTo>
                  <a:lnTo>
                    <a:pt x="806221" y="428869"/>
                  </a:lnTo>
                  <a:lnTo>
                    <a:pt x="786720" y="448370"/>
                  </a:lnTo>
                  <a:lnTo>
                    <a:pt x="801833" y="463484"/>
                  </a:lnTo>
                  <a:lnTo>
                    <a:pt x="821335" y="443983"/>
                  </a:lnTo>
                  <a:lnTo>
                    <a:pt x="840836" y="463484"/>
                  </a:lnTo>
                  <a:lnTo>
                    <a:pt x="855950" y="448370"/>
                  </a:lnTo>
                  <a:lnTo>
                    <a:pt x="836449" y="428869"/>
                  </a:lnTo>
                  <a:lnTo>
                    <a:pt x="855950" y="409367"/>
                  </a:lnTo>
                  <a:lnTo>
                    <a:pt x="840836" y="394253"/>
                  </a:lnTo>
                  <a:close/>
                  <a:moveTo>
                    <a:pt x="939237" y="295853"/>
                  </a:moveTo>
                  <a:lnTo>
                    <a:pt x="919736" y="315354"/>
                  </a:lnTo>
                  <a:lnTo>
                    <a:pt x="900234" y="295853"/>
                  </a:lnTo>
                  <a:lnTo>
                    <a:pt x="885121" y="310966"/>
                  </a:lnTo>
                  <a:lnTo>
                    <a:pt x="904622" y="330468"/>
                  </a:lnTo>
                  <a:lnTo>
                    <a:pt x="885121" y="349969"/>
                  </a:lnTo>
                  <a:lnTo>
                    <a:pt x="900234" y="365083"/>
                  </a:lnTo>
                  <a:lnTo>
                    <a:pt x="919736" y="345581"/>
                  </a:lnTo>
                  <a:lnTo>
                    <a:pt x="939237" y="365083"/>
                  </a:lnTo>
                  <a:lnTo>
                    <a:pt x="954350" y="349969"/>
                  </a:lnTo>
                  <a:lnTo>
                    <a:pt x="934849" y="330468"/>
                  </a:lnTo>
                  <a:lnTo>
                    <a:pt x="954350" y="310966"/>
                  </a:lnTo>
                  <a:lnTo>
                    <a:pt x="939237" y="295853"/>
                  </a:lnTo>
                  <a:close/>
                  <a:moveTo>
                    <a:pt x="1037638" y="197452"/>
                  </a:moveTo>
                  <a:lnTo>
                    <a:pt x="1018137" y="216953"/>
                  </a:lnTo>
                  <a:lnTo>
                    <a:pt x="998635" y="197452"/>
                  </a:lnTo>
                  <a:lnTo>
                    <a:pt x="983522" y="212565"/>
                  </a:lnTo>
                  <a:lnTo>
                    <a:pt x="1003023" y="232067"/>
                  </a:lnTo>
                  <a:lnTo>
                    <a:pt x="983522" y="251568"/>
                  </a:lnTo>
                  <a:lnTo>
                    <a:pt x="998635" y="266682"/>
                  </a:lnTo>
                  <a:lnTo>
                    <a:pt x="1018137" y="247180"/>
                  </a:lnTo>
                  <a:lnTo>
                    <a:pt x="1037638" y="266682"/>
                  </a:lnTo>
                  <a:lnTo>
                    <a:pt x="1052752" y="251568"/>
                  </a:lnTo>
                  <a:lnTo>
                    <a:pt x="1033250" y="232067"/>
                  </a:lnTo>
                  <a:lnTo>
                    <a:pt x="1052752" y="212565"/>
                  </a:lnTo>
                  <a:lnTo>
                    <a:pt x="1037638" y="197452"/>
                  </a:lnTo>
                  <a:close/>
                  <a:moveTo>
                    <a:pt x="348588" y="1083385"/>
                  </a:moveTo>
                  <a:lnTo>
                    <a:pt x="329087" y="1102887"/>
                  </a:lnTo>
                  <a:lnTo>
                    <a:pt x="309585" y="1083385"/>
                  </a:lnTo>
                  <a:lnTo>
                    <a:pt x="294471" y="1098499"/>
                  </a:lnTo>
                  <a:lnTo>
                    <a:pt x="313973" y="1118000"/>
                  </a:lnTo>
                  <a:lnTo>
                    <a:pt x="294471" y="1137502"/>
                  </a:lnTo>
                  <a:lnTo>
                    <a:pt x="309585" y="1152615"/>
                  </a:lnTo>
                  <a:lnTo>
                    <a:pt x="329087" y="1133114"/>
                  </a:lnTo>
                  <a:lnTo>
                    <a:pt x="348588" y="1152615"/>
                  </a:lnTo>
                  <a:lnTo>
                    <a:pt x="363701" y="1137502"/>
                  </a:lnTo>
                  <a:lnTo>
                    <a:pt x="344200" y="1118000"/>
                  </a:lnTo>
                  <a:lnTo>
                    <a:pt x="363701" y="1098499"/>
                  </a:lnTo>
                  <a:lnTo>
                    <a:pt x="348588" y="1083385"/>
                  </a:lnTo>
                  <a:close/>
                  <a:moveTo>
                    <a:pt x="446988" y="984984"/>
                  </a:moveTo>
                  <a:lnTo>
                    <a:pt x="427487" y="1004486"/>
                  </a:lnTo>
                  <a:lnTo>
                    <a:pt x="407986" y="984984"/>
                  </a:lnTo>
                  <a:lnTo>
                    <a:pt x="392872" y="1000098"/>
                  </a:lnTo>
                  <a:lnTo>
                    <a:pt x="412374" y="1019599"/>
                  </a:lnTo>
                  <a:lnTo>
                    <a:pt x="392872" y="1039101"/>
                  </a:lnTo>
                  <a:lnTo>
                    <a:pt x="407986" y="1054214"/>
                  </a:lnTo>
                  <a:lnTo>
                    <a:pt x="427487" y="1034713"/>
                  </a:lnTo>
                  <a:lnTo>
                    <a:pt x="446988" y="1054214"/>
                  </a:lnTo>
                  <a:lnTo>
                    <a:pt x="462102" y="1039101"/>
                  </a:lnTo>
                  <a:lnTo>
                    <a:pt x="442601" y="1019599"/>
                  </a:lnTo>
                  <a:lnTo>
                    <a:pt x="462102" y="1000098"/>
                  </a:lnTo>
                  <a:lnTo>
                    <a:pt x="446988" y="984984"/>
                  </a:lnTo>
                  <a:close/>
                  <a:moveTo>
                    <a:pt x="545390" y="886583"/>
                  </a:moveTo>
                  <a:lnTo>
                    <a:pt x="525888" y="906085"/>
                  </a:lnTo>
                  <a:lnTo>
                    <a:pt x="506387" y="886583"/>
                  </a:lnTo>
                  <a:lnTo>
                    <a:pt x="491273" y="901697"/>
                  </a:lnTo>
                  <a:lnTo>
                    <a:pt x="510775" y="921198"/>
                  </a:lnTo>
                  <a:lnTo>
                    <a:pt x="491273" y="940700"/>
                  </a:lnTo>
                  <a:lnTo>
                    <a:pt x="506387" y="955814"/>
                  </a:lnTo>
                  <a:lnTo>
                    <a:pt x="525888" y="936312"/>
                  </a:lnTo>
                  <a:lnTo>
                    <a:pt x="545390" y="955814"/>
                  </a:lnTo>
                  <a:lnTo>
                    <a:pt x="560503" y="940700"/>
                  </a:lnTo>
                  <a:lnTo>
                    <a:pt x="541002" y="921198"/>
                  </a:lnTo>
                  <a:lnTo>
                    <a:pt x="560503" y="901697"/>
                  </a:lnTo>
                  <a:lnTo>
                    <a:pt x="545390" y="886583"/>
                  </a:lnTo>
                  <a:close/>
                  <a:moveTo>
                    <a:pt x="643791" y="788182"/>
                  </a:moveTo>
                  <a:lnTo>
                    <a:pt x="624289" y="807684"/>
                  </a:lnTo>
                  <a:lnTo>
                    <a:pt x="604788" y="788182"/>
                  </a:lnTo>
                  <a:lnTo>
                    <a:pt x="589674" y="803296"/>
                  </a:lnTo>
                  <a:lnTo>
                    <a:pt x="609175" y="822798"/>
                  </a:lnTo>
                  <a:lnTo>
                    <a:pt x="589674" y="842299"/>
                  </a:lnTo>
                  <a:lnTo>
                    <a:pt x="604788" y="857412"/>
                  </a:lnTo>
                  <a:lnTo>
                    <a:pt x="624289" y="837911"/>
                  </a:lnTo>
                  <a:lnTo>
                    <a:pt x="643791" y="857412"/>
                  </a:lnTo>
                  <a:lnTo>
                    <a:pt x="658904" y="842299"/>
                  </a:lnTo>
                  <a:lnTo>
                    <a:pt x="639403" y="822798"/>
                  </a:lnTo>
                  <a:lnTo>
                    <a:pt x="658904" y="803296"/>
                  </a:lnTo>
                  <a:lnTo>
                    <a:pt x="643791" y="788182"/>
                  </a:lnTo>
                  <a:close/>
                  <a:moveTo>
                    <a:pt x="742191" y="689782"/>
                  </a:moveTo>
                  <a:lnTo>
                    <a:pt x="722690" y="709283"/>
                  </a:lnTo>
                  <a:lnTo>
                    <a:pt x="703189" y="689782"/>
                  </a:lnTo>
                  <a:lnTo>
                    <a:pt x="688075" y="704895"/>
                  </a:lnTo>
                  <a:lnTo>
                    <a:pt x="707576" y="724396"/>
                  </a:lnTo>
                  <a:lnTo>
                    <a:pt x="688075" y="743898"/>
                  </a:lnTo>
                  <a:lnTo>
                    <a:pt x="703189" y="759011"/>
                  </a:lnTo>
                  <a:lnTo>
                    <a:pt x="722690" y="739510"/>
                  </a:lnTo>
                  <a:lnTo>
                    <a:pt x="742191" y="759011"/>
                  </a:lnTo>
                  <a:lnTo>
                    <a:pt x="757305" y="743898"/>
                  </a:lnTo>
                  <a:lnTo>
                    <a:pt x="737804" y="724396"/>
                  </a:lnTo>
                  <a:lnTo>
                    <a:pt x="757305" y="704895"/>
                  </a:lnTo>
                  <a:lnTo>
                    <a:pt x="742191" y="689782"/>
                  </a:lnTo>
                  <a:close/>
                  <a:moveTo>
                    <a:pt x="840592" y="591380"/>
                  </a:moveTo>
                  <a:lnTo>
                    <a:pt x="821091" y="610882"/>
                  </a:lnTo>
                  <a:lnTo>
                    <a:pt x="801589" y="591380"/>
                  </a:lnTo>
                  <a:lnTo>
                    <a:pt x="786476" y="606494"/>
                  </a:lnTo>
                  <a:lnTo>
                    <a:pt x="805978" y="625995"/>
                  </a:lnTo>
                  <a:lnTo>
                    <a:pt x="786476" y="645497"/>
                  </a:lnTo>
                  <a:lnTo>
                    <a:pt x="801589" y="660611"/>
                  </a:lnTo>
                  <a:lnTo>
                    <a:pt x="821091" y="641109"/>
                  </a:lnTo>
                  <a:lnTo>
                    <a:pt x="840592" y="660611"/>
                  </a:lnTo>
                  <a:lnTo>
                    <a:pt x="855706" y="645497"/>
                  </a:lnTo>
                  <a:lnTo>
                    <a:pt x="836205" y="625995"/>
                  </a:lnTo>
                  <a:lnTo>
                    <a:pt x="855706" y="606494"/>
                  </a:lnTo>
                  <a:lnTo>
                    <a:pt x="840592" y="591380"/>
                  </a:lnTo>
                  <a:close/>
                  <a:moveTo>
                    <a:pt x="938994" y="492980"/>
                  </a:moveTo>
                  <a:lnTo>
                    <a:pt x="919492" y="512481"/>
                  </a:lnTo>
                  <a:lnTo>
                    <a:pt x="899990" y="492980"/>
                  </a:lnTo>
                  <a:lnTo>
                    <a:pt x="884877" y="508093"/>
                  </a:lnTo>
                  <a:lnTo>
                    <a:pt x="904378" y="527595"/>
                  </a:lnTo>
                  <a:lnTo>
                    <a:pt x="884877" y="547096"/>
                  </a:lnTo>
                  <a:lnTo>
                    <a:pt x="899990" y="562210"/>
                  </a:lnTo>
                  <a:lnTo>
                    <a:pt x="919492" y="542708"/>
                  </a:lnTo>
                  <a:lnTo>
                    <a:pt x="938994" y="562210"/>
                  </a:lnTo>
                  <a:lnTo>
                    <a:pt x="954107" y="547096"/>
                  </a:lnTo>
                  <a:lnTo>
                    <a:pt x="934605" y="527595"/>
                  </a:lnTo>
                  <a:lnTo>
                    <a:pt x="954107" y="508093"/>
                  </a:lnTo>
                  <a:lnTo>
                    <a:pt x="938994" y="492980"/>
                  </a:lnTo>
                  <a:close/>
                  <a:moveTo>
                    <a:pt x="1037394" y="394579"/>
                  </a:moveTo>
                  <a:lnTo>
                    <a:pt x="1017893" y="414080"/>
                  </a:lnTo>
                  <a:lnTo>
                    <a:pt x="998392" y="394579"/>
                  </a:lnTo>
                  <a:lnTo>
                    <a:pt x="983278" y="409692"/>
                  </a:lnTo>
                  <a:lnTo>
                    <a:pt x="1002779" y="429194"/>
                  </a:lnTo>
                  <a:lnTo>
                    <a:pt x="983278" y="448695"/>
                  </a:lnTo>
                  <a:lnTo>
                    <a:pt x="998392" y="463808"/>
                  </a:lnTo>
                  <a:lnTo>
                    <a:pt x="1017893" y="444307"/>
                  </a:lnTo>
                  <a:lnTo>
                    <a:pt x="1037394" y="463808"/>
                  </a:lnTo>
                  <a:lnTo>
                    <a:pt x="1052508" y="448695"/>
                  </a:lnTo>
                  <a:lnTo>
                    <a:pt x="1033007" y="429194"/>
                  </a:lnTo>
                  <a:lnTo>
                    <a:pt x="1052508" y="409692"/>
                  </a:lnTo>
                  <a:lnTo>
                    <a:pt x="1037394" y="394579"/>
                  </a:lnTo>
                  <a:close/>
                  <a:moveTo>
                    <a:pt x="1135795" y="296178"/>
                  </a:moveTo>
                  <a:lnTo>
                    <a:pt x="1116294" y="315679"/>
                  </a:lnTo>
                  <a:lnTo>
                    <a:pt x="1096792" y="296178"/>
                  </a:lnTo>
                  <a:lnTo>
                    <a:pt x="1081679" y="311291"/>
                  </a:lnTo>
                  <a:lnTo>
                    <a:pt x="1101180" y="330793"/>
                  </a:lnTo>
                  <a:lnTo>
                    <a:pt x="1081679" y="350294"/>
                  </a:lnTo>
                  <a:lnTo>
                    <a:pt x="1096792" y="365408"/>
                  </a:lnTo>
                  <a:lnTo>
                    <a:pt x="1116294" y="345907"/>
                  </a:lnTo>
                  <a:lnTo>
                    <a:pt x="1135795" y="365408"/>
                  </a:lnTo>
                  <a:lnTo>
                    <a:pt x="1150909" y="350294"/>
                  </a:lnTo>
                  <a:lnTo>
                    <a:pt x="1131408" y="330793"/>
                  </a:lnTo>
                  <a:lnTo>
                    <a:pt x="1150909" y="311291"/>
                  </a:lnTo>
                  <a:lnTo>
                    <a:pt x="1135795" y="296178"/>
                  </a:lnTo>
                  <a:close/>
                  <a:moveTo>
                    <a:pt x="446745" y="1182111"/>
                  </a:moveTo>
                  <a:lnTo>
                    <a:pt x="427243" y="1201613"/>
                  </a:lnTo>
                  <a:lnTo>
                    <a:pt x="407742" y="1182111"/>
                  </a:lnTo>
                  <a:lnTo>
                    <a:pt x="392629" y="1197225"/>
                  </a:lnTo>
                  <a:lnTo>
                    <a:pt x="412130" y="1216726"/>
                  </a:lnTo>
                  <a:lnTo>
                    <a:pt x="392629" y="1236228"/>
                  </a:lnTo>
                  <a:lnTo>
                    <a:pt x="407742" y="1251341"/>
                  </a:lnTo>
                  <a:lnTo>
                    <a:pt x="427243" y="1231840"/>
                  </a:lnTo>
                  <a:lnTo>
                    <a:pt x="446745" y="1251341"/>
                  </a:lnTo>
                  <a:lnTo>
                    <a:pt x="461858" y="1236228"/>
                  </a:lnTo>
                  <a:lnTo>
                    <a:pt x="442357" y="1216726"/>
                  </a:lnTo>
                  <a:lnTo>
                    <a:pt x="461858" y="1197225"/>
                  </a:lnTo>
                  <a:lnTo>
                    <a:pt x="446745" y="1182111"/>
                  </a:lnTo>
                  <a:close/>
                  <a:moveTo>
                    <a:pt x="545146" y="1083710"/>
                  </a:moveTo>
                  <a:lnTo>
                    <a:pt x="525645" y="1103211"/>
                  </a:lnTo>
                  <a:lnTo>
                    <a:pt x="506143" y="1083710"/>
                  </a:lnTo>
                  <a:lnTo>
                    <a:pt x="491030" y="1098824"/>
                  </a:lnTo>
                  <a:lnTo>
                    <a:pt x="510531" y="1118325"/>
                  </a:lnTo>
                  <a:lnTo>
                    <a:pt x="491030" y="1137827"/>
                  </a:lnTo>
                  <a:lnTo>
                    <a:pt x="506143" y="1152940"/>
                  </a:lnTo>
                  <a:lnTo>
                    <a:pt x="525645" y="1133439"/>
                  </a:lnTo>
                  <a:lnTo>
                    <a:pt x="545146" y="1152940"/>
                  </a:lnTo>
                  <a:lnTo>
                    <a:pt x="560259" y="1137827"/>
                  </a:lnTo>
                  <a:lnTo>
                    <a:pt x="540758" y="1118325"/>
                  </a:lnTo>
                  <a:lnTo>
                    <a:pt x="560259" y="1098824"/>
                  </a:lnTo>
                  <a:lnTo>
                    <a:pt x="545146" y="1083710"/>
                  </a:lnTo>
                  <a:close/>
                  <a:moveTo>
                    <a:pt x="643547" y="985309"/>
                  </a:moveTo>
                  <a:lnTo>
                    <a:pt x="624045" y="1004811"/>
                  </a:lnTo>
                  <a:lnTo>
                    <a:pt x="604544" y="985309"/>
                  </a:lnTo>
                  <a:lnTo>
                    <a:pt x="589430" y="1000423"/>
                  </a:lnTo>
                  <a:lnTo>
                    <a:pt x="608932" y="1019924"/>
                  </a:lnTo>
                  <a:lnTo>
                    <a:pt x="589430" y="1039426"/>
                  </a:lnTo>
                  <a:lnTo>
                    <a:pt x="604544" y="1054539"/>
                  </a:lnTo>
                  <a:lnTo>
                    <a:pt x="624045" y="1035038"/>
                  </a:lnTo>
                  <a:lnTo>
                    <a:pt x="643547" y="1054539"/>
                  </a:lnTo>
                  <a:lnTo>
                    <a:pt x="658661" y="1039426"/>
                  </a:lnTo>
                  <a:lnTo>
                    <a:pt x="639159" y="1019924"/>
                  </a:lnTo>
                  <a:lnTo>
                    <a:pt x="658661" y="1000423"/>
                  </a:lnTo>
                  <a:lnTo>
                    <a:pt x="643547" y="985309"/>
                  </a:lnTo>
                  <a:close/>
                  <a:moveTo>
                    <a:pt x="741948" y="886908"/>
                  </a:moveTo>
                  <a:lnTo>
                    <a:pt x="722446" y="906410"/>
                  </a:lnTo>
                  <a:lnTo>
                    <a:pt x="702945" y="886908"/>
                  </a:lnTo>
                  <a:lnTo>
                    <a:pt x="687831" y="902022"/>
                  </a:lnTo>
                  <a:lnTo>
                    <a:pt x="707333" y="921523"/>
                  </a:lnTo>
                  <a:lnTo>
                    <a:pt x="687831" y="941025"/>
                  </a:lnTo>
                  <a:lnTo>
                    <a:pt x="702945" y="956138"/>
                  </a:lnTo>
                  <a:lnTo>
                    <a:pt x="722446" y="936637"/>
                  </a:lnTo>
                  <a:lnTo>
                    <a:pt x="741948" y="956138"/>
                  </a:lnTo>
                  <a:lnTo>
                    <a:pt x="757061" y="941025"/>
                  </a:lnTo>
                  <a:lnTo>
                    <a:pt x="737560" y="921523"/>
                  </a:lnTo>
                  <a:lnTo>
                    <a:pt x="757061" y="902022"/>
                  </a:lnTo>
                  <a:lnTo>
                    <a:pt x="741948" y="886908"/>
                  </a:lnTo>
                  <a:close/>
                  <a:moveTo>
                    <a:pt x="840349" y="788507"/>
                  </a:moveTo>
                  <a:lnTo>
                    <a:pt x="820847" y="808009"/>
                  </a:lnTo>
                  <a:lnTo>
                    <a:pt x="801346" y="788507"/>
                  </a:lnTo>
                  <a:lnTo>
                    <a:pt x="786232" y="803621"/>
                  </a:lnTo>
                  <a:lnTo>
                    <a:pt x="805734" y="823122"/>
                  </a:lnTo>
                  <a:lnTo>
                    <a:pt x="786232" y="842624"/>
                  </a:lnTo>
                  <a:lnTo>
                    <a:pt x="801346" y="857738"/>
                  </a:lnTo>
                  <a:lnTo>
                    <a:pt x="820847" y="838236"/>
                  </a:lnTo>
                  <a:lnTo>
                    <a:pt x="840349" y="857738"/>
                  </a:lnTo>
                  <a:lnTo>
                    <a:pt x="855462" y="842624"/>
                  </a:lnTo>
                  <a:lnTo>
                    <a:pt x="835961" y="823122"/>
                  </a:lnTo>
                  <a:lnTo>
                    <a:pt x="855462" y="803621"/>
                  </a:lnTo>
                  <a:lnTo>
                    <a:pt x="840349" y="788507"/>
                  </a:lnTo>
                  <a:close/>
                  <a:moveTo>
                    <a:pt x="938749" y="690107"/>
                  </a:moveTo>
                  <a:lnTo>
                    <a:pt x="919248" y="709608"/>
                  </a:lnTo>
                  <a:lnTo>
                    <a:pt x="899747" y="690107"/>
                  </a:lnTo>
                  <a:lnTo>
                    <a:pt x="884633" y="705220"/>
                  </a:lnTo>
                  <a:lnTo>
                    <a:pt x="904134" y="724722"/>
                  </a:lnTo>
                  <a:lnTo>
                    <a:pt x="884633" y="744223"/>
                  </a:lnTo>
                  <a:lnTo>
                    <a:pt x="899747" y="759337"/>
                  </a:lnTo>
                  <a:lnTo>
                    <a:pt x="919248" y="739835"/>
                  </a:lnTo>
                  <a:lnTo>
                    <a:pt x="938749" y="759337"/>
                  </a:lnTo>
                  <a:lnTo>
                    <a:pt x="953863" y="744223"/>
                  </a:lnTo>
                  <a:lnTo>
                    <a:pt x="934362" y="724722"/>
                  </a:lnTo>
                  <a:lnTo>
                    <a:pt x="953863" y="705220"/>
                  </a:lnTo>
                  <a:lnTo>
                    <a:pt x="938749" y="690107"/>
                  </a:lnTo>
                  <a:close/>
                  <a:moveTo>
                    <a:pt x="1037150" y="591706"/>
                  </a:moveTo>
                  <a:lnTo>
                    <a:pt x="1017649" y="611207"/>
                  </a:lnTo>
                  <a:lnTo>
                    <a:pt x="998148" y="591706"/>
                  </a:lnTo>
                  <a:lnTo>
                    <a:pt x="983034" y="606819"/>
                  </a:lnTo>
                  <a:lnTo>
                    <a:pt x="1002536" y="626320"/>
                  </a:lnTo>
                  <a:lnTo>
                    <a:pt x="983034" y="645822"/>
                  </a:lnTo>
                  <a:lnTo>
                    <a:pt x="998148" y="660935"/>
                  </a:lnTo>
                  <a:lnTo>
                    <a:pt x="1017649" y="641434"/>
                  </a:lnTo>
                  <a:lnTo>
                    <a:pt x="1037150" y="660935"/>
                  </a:lnTo>
                  <a:lnTo>
                    <a:pt x="1052264" y="645822"/>
                  </a:lnTo>
                  <a:lnTo>
                    <a:pt x="1032763" y="626320"/>
                  </a:lnTo>
                  <a:lnTo>
                    <a:pt x="1052264" y="606819"/>
                  </a:lnTo>
                  <a:lnTo>
                    <a:pt x="1037150" y="591706"/>
                  </a:lnTo>
                  <a:close/>
                  <a:moveTo>
                    <a:pt x="1135552" y="493304"/>
                  </a:moveTo>
                  <a:lnTo>
                    <a:pt x="1116050" y="512806"/>
                  </a:lnTo>
                  <a:lnTo>
                    <a:pt x="1096548" y="493304"/>
                  </a:lnTo>
                  <a:lnTo>
                    <a:pt x="1081435" y="508418"/>
                  </a:lnTo>
                  <a:lnTo>
                    <a:pt x="1100937" y="527920"/>
                  </a:lnTo>
                  <a:lnTo>
                    <a:pt x="1081435" y="547421"/>
                  </a:lnTo>
                  <a:lnTo>
                    <a:pt x="1096548" y="562535"/>
                  </a:lnTo>
                  <a:lnTo>
                    <a:pt x="1116050" y="543033"/>
                  </a:lnTo>
                  <a:lnTo>
                    <a:pt x="1135552" y="562535"/>
                  </a:lnTo>
                  <a:lnTo>
                    <a:pt x="1150665" y="547421"/>
                  </a:lnTo>
                  <a:lnTo>
                    <a:pt x="1131164" y="527920"/>
                  </a:lnTo>
                  <a:lnTo>
                    <a:pt x="1150665" y="508418"/>
                  </a:lnTo>
                  <a:lnTo>
                    <a:pt x="1135552" y="493304"/>
                  </a:lnTo>
                  <a:close/>
                  <a:moveTo>
                    <a:pt x="1233952" y="394904"/>
                  </a:moveTo>
                  <a:lnTo>
                    <a:pt x="1214451" y="414405"/>
                  </a:lnTo>
                  <a:lnTo>
                    <a:pt x="1194950" y="394904"/>
                  </a:lnTo>
                  <a:lnTo>
                    <a:pt x="1179836" y="410017"/>
                  </a:lnTo>
                  <a:lnTo>
                    <a:pt x="1199337" y="429519"/>
                  </a:lnTo>
                  <a:lnTo>
                    <a:pt x="1179836" y="449020"/>
                  </a:lnTo>
                  <a:lnTo>
                    <a:pt x="1194950" y="464134"/>
                  </a:lnTo>
                  <a:lnTo>
                    <a:pt x="1214451" y="444632"/>
                  </a:lnTo>
                  <a:lnTo>
                    <a:pt x="1233952" y="464134"/>
                  </a:lnTo>
                  <a:lnTo>
                    <a:pt x="1249066" y="449020"/>
                  </a:lnTo>
                  <a:lnTo>
                    <a:pt x="1229565" y="429519"/>
                  </a:lnTo>
                  <a:lnTo>
                    <a:pt x="1249066" y="410017"/>
                  </a:lnTo>
                  <a:lnTo>
                    <a:pt x="1233952" y="394904"/>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50"/>
            <p:cNvSpPr/>
            <p:nvPr/>
          </p:nvSpPr>
          <p:spPr>
            <a:xfrm rot="-2700000">
              <a:off x="8570061" y="1072842"/>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50"/>
            <p:cNvSpPr/>
            <p:nvPr/>
          </p:nvSpPr>
          <p:spPr>
            <a:xfrm flipH="1">
              <a:off x="8725925" y="39686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50"/>
            <p:cNvSpPr/>
            <p:nvPr/>
          </p:nvSpPr>
          <p:spPr>
            <a:xfrm rot="4864165" flipH="1">
              <a:off x="248974" y="112106"/>
              <a:ext cx="329802" cy="329802"/>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0" name="Google Shape;760;p50"/>
            <p:cNvGrpSpPr/>
            <p:nvPr/>
          </p:nvGrpSpPr>
          <p:grpSpPr>
            <a:xfrm flipH="1">
              <a:off x="6969547" y="4523014"/>
              <a:ext cx="1828419" cy="672406"/>
              <a:chOff x="6590560" y="4523014"/>
              <a:chExt cx="1828419" cy="672406"/>
            </a:xfrm>
          </p:grpSpPr>
          <p:sp>
            <p:nvSpPr>
              <p:cNvPr id="761" name="Google Shape;761;p50"/>
              <p:cNvSpPr/>
              <p:nvPr/>
            </p:nvSpPr>
            <p:spPr>
              <a:xfrm>
                <a:off x="7527114" y="4757901"/>
                <a:ext cx="891865" cy="202637"/>
              </a:xfrm>
              <a:custGeom>
                <a:avLst/>
                <a:gdLst/>
                <a:ahLst/>
                <a:cxnLst/>
                <a:rect l="l" t="t" r="r" b="b"/>
                <a:pathLst>
                  <a:path w="891865" h="202637" extrusionOk="0">
                    <a:moveTo>
                      <a:pt x="18039" y="30050"/>
                    </a:moveTo>
                    <a:cubicBezTo>
                      <a:pt x="19014" y="29887"/>
                      <a:pt x="19908" y="29562"/>
                      <a:pt x="20883" y="29237"/>
                    </a:cubicBezTo>
                    <a:cubicBezTo>
                      <a:pt x="21777" y="28831"/>
                      <a:pt x="22670" y="28343"/>
                      <a:pt x="23483" y="27856"/>
                    </a:cubicBezTo>
                    <a:cubicBezTo>
                      <a:pt x="24295" y="27287"/>
                      <a:pt x="25027" y="26637"/>
                      <a:pt x="25758" y="25987"/>
                    </a:cubicBezTo>
                    <a:cubicBezTo>
                      <a:pt x="28521" y="23143"/>
                      <a:pt x="30227" y="19242"/>
                      <a:pt x="30227" y="15180"/>
                    </a:cubicBezTo>
                    <a:cubicBezTo>
                      <a:pt x="30227" y="14123"/>
                      <a:pt x="30146" y="13148"/>
                      <a:pt x="29902" y="12173"/>
                    </a:cubicBezTo>
                    <a:cubicBezTo>
                      <a:pt x="29739" y="11198"/>
                      <a:pt x="29415" y="10223"/>
                      <a:pt x="29090" y="9329"/>
                    </a:cubicBezTo>
                    <a:cubicBezTo>
                      <a:pt x="28683" y="8436"/>
                      <a:pt x="28196" y="7542"/>
                      <a:pt x="27708" y="6729"/>
                    </a:cubicBezTo>
                    <a:cubicBezTo>
                      <a:pt x="27139" y="5917"/>
                      <a:pt x="26490" y="5104"/>
                      <a:pt x="25839" y="4454"/>
                    </a:cubicBezTo>
                    <a:cubicBezTo>
                      <a:pt x="22345" y="960"/>
                      <a:pt x="17064" y="-746"/>
                      <a:pt x="12107" y="310"/>
                    </a:cubicBezTo>
                    <a:cubicBezTo>
                      <a:pt x="11132" y="472"/>
                      <a:pt x="10157" y="798"/>
                      <a:pt x="9263" y="1123"/>
                    </a:cubicBezTo>
                    <a:cubicBezTo>
                      <a:pt x="8369" y="1447"/>
                      <a:pt x="7475" y="1935"/>
                      <a:pt x="6663" y="2504"/>
                    </a:cubicBezTo>
                    <a:cubicBezTo>
                      <a:pt x="5850" y="3073"/>
                      <a:pt x="5119" y="3723"/>
                      <a:pt x="4388" y="4373"/>
                    </a:cubicBezTo>
                    <a:cubicBezTo>
                      <a:pt x="3737" y="5023"/>
                      <a:pt x="3088" y="5835"/>
                      <a:pt x="2519" y="6648"/>
                    </a:cubicBezTo>
                    <a:cubicBezTo>
                      <a:pt x="1950" y="7461"/>
                      <a:pt x="1463" y="8354"/>
                      <a:pt x="1138" y="9248"/>
                    </a:cubicBezTo>
                    <a:cubicBezTo>
                      <a:pt x="731" y="10142"/>
                      <a:pt x="488" y="11117"/>
                      <a:pt x="325" y="12092"/>
                    </a:cubicBezTo>
                    <a:cubicBezTo>
                      <a:pt x="81" y="13067"/>
                      <a:pt x="0" y="14042"/>
                      <a:pt x="0" y="15098"/>
                    </a:cubicBezTo>
                    <a:cubicBezTo>
                      <a:pt x="0" y="19080"/>
                      <a:pt x="1625" y="22980"/>
                      <a:pt x="4469" y="25905"/>
                    </a:cubicBezTo>
                    <a:cubicBezTo>
                      <a:pt x="7313" y="28668"/>
                      <a:pt x="11213" y="30374"/>
                      <a:pt x="15195" y="30374"/>
                    </a:cubicBezTo>
                    <a:cubicBezTo>
                      <a:pt x="16170" y="30374"/>
                      <a:pt x="17226" y="30294"/>
                      <a:pt x="18201" y="30050"/>
                    </a:cubicBezTo>
                    <a:close/>
                    <a:moveTo>
                      <a:pt x="104170" y="30050"/>
                    </a:moveTo>
                    <a:cubicBezTo>
                      <a:pt x="105145" y="29887"/>
                      <a:pt x="106039" y="29562"/>
                      <a:pt x="107014" y="29237"/>
                    </a:cubicBezTo>
                    <a:cubicBezTo>
                      <a:pt x="107908" y="28831"/>
                      <a:pt x="108802" y="28343"/>
                      <a:pt x="109614" y="27856"/>
                    </a:cubicBezTo>
                    <a:cubicBezTo>
                      <a:pt x="110427" y="27287"/>
                      <a:pt x="111158" y="26637"/>
                      <a:pt x="111889" y="25987"/>
                    </a:cubicBezTo>
                    <a:cubicBezTo>
                      <a:pt x="114652" y="23143"/>
                      <a:pt x="116359" y="19242"/>
                      <a:pt x="116359" y="15180"/>
                    </a:cubicBezTo>
                    <a:cubicBezTo>
                      <a:pt x="116359" y="14123"/>
                      <a:pt x="116277" y="13148"/>
                      <a:pt x="116033" y="12173"/>
                    </a:cubicBezTo>
                    <a:cubicBezTo>
                      <a:pt x="115871" y="11198"/>
                      <a:pt x="115546" y="10223"/>
                      <a:pt x="115221" y="9329"/>
                    </a:cubicBezTo>
                    <a:cubicBezTo>
                      <a:pt x="114815" y="8436"/>
                      <a:pt x="114327" y="7542"/>
                      <a:pt x="113840" y="6729"/>
                    </a:cubicBezTo>
                    <a:cubicBezTo>
                      <a:pt x="113271" y="5917"/>
                      <a:pt x="112621" y="5104"/>
                      <a:pt x="111970" y="4454"/>
                    </a:cubicBezTo>
                    <a:cubicBezTo>
                      <a:pt x="108476" y="960"/>
                      <a:pt x="103195" y="-746"/>
                      <a:pt x="98238" y="310"/>
                    </a:cubicBezTo>
                    <a:cubicBezTo>
                      <a:pt x="97263" y="472"/>
                      <a:pt x="96288" y="798"/>
                      <a:pt x="95394" y="1123"/>
                    </a:cubicBezTo>
                    <a:cubicBezTo>
                      <a:pt x="94501" y="1447"/>
                      <a:pt x="93606" y="1935"/>
                      <a:pt x="92794" y="2504"/>
                    </a:cubicBezTo>
                    <a:cubicBezTo>
                      <a:pt x="91982" y="3073"/>
                      <a:pt x="91250" y="3723"/>
                      <a:pt x="90519" y="4373"/>
                    </a:cubicBezTo>
                    <a:cubicBezTo>
                      <a:pt x="89869" y="5023"/>
                      <a:pt x="89219" y="5835"/>
                      <a:pt x="88650" y="6648"/>
                    </a:cubicBezTo>
                    <a:cubicBezTo>
                      <a:pt x="88081" y="7461"/>
                      <a:pt x="87594" y="8354"/>
                      <a:pt x="87269" y="9248"/>
                    </a:cubicBezTo>
                    <a:cubicBezTo>
                      <a:pt x="86863" y="10142"/>
                      <a:pt x="86619" y="11117"/>
                      <a:pt x="86456" y="12092"/>
                    </a:cubicBezTo>
                    <a:cubicBezTo>
                      <a:pt x="86212" y="13067"/>
                      <a:pt x="86131" y="14042"/>
                      <a:pt x="86131" y="15098"/>
                    </a:cubicBezTo>
                    <a:cubicBezTo>
                      <a:pt x="86131" y="19080"/>
                      <a:pt x="87756" y="22980"/>
                      <a:pt x="90600" y="25905"/>
                    </a:cubicBezTo>
                    <a:cubicBezTo>
                      <a:pt x="93444" y="28668"/>
                      <a:pt x="97344" y="30374"/>
                      <a:pt x="101326" y="30374"/>
                    </a:cubicBezTo>
                    <a:cubicBezTo>
                      <a:pt x="102301" y="30374"/>
                      <a:pt x="103357" y="30294"/>
                      <a:pt x="104332" y="30050"/>
                    </a:cubicBezTo>
                    <a:close/>
                    <a:moveTo>
                      <a:pt x="190301" y="30050"/>
                    </a:moveTo>
                    <a:cubicBezTo>
                      <a:pt x="191276" y="29887"/>
                      <a:pt x="192170" y="29562"/>
                      <a:pt x="193145" y="29237"/>
                    </a:cubicBezTo>
                    <a:cubicBezTo>
                      <a:pt x="194039" y="28831"/>
                      <a:pt x="194933" y="28343"/>
                      <a:pt x="195745" y="27856"/>
                    </a:cubicBezTo>
                    <a:cubicBezTo>
                      <a:pt x="196558" y="27287"/>
                      <a:pt x="197289" y="26637"/>
                      <a:pt x="198021" y="25987"/>
                    </a:cubicBezTo>
                    <a:cubicBezTo>
                      <a:pt x="200783" y="23143"/>
                      <a:pt x="202490" y="19242"/>
                      <a:pt x="202490" y="15180"/>
                    </a:cubicBezTo>
                    <a:cubicBezTo>
                      <a:pt x="202490" y="14123"/>
                      <a:pt x="202408" y="13148"/>
                      <a:pt x="202165" y="12173"/>
                    </a:cubicBezTo>
                    <a:cubicBezTo>
                      <a:pt x="202002" y="11198"/>
                      <a:pt x="201677" y="10223"/>
                      <a:pt x="201352" y="9329"/>
                    </a:cubicBezTo>
                    <a:cubicBezTo>
                      <a:pt x="200946" y="8436"/>
                      <a:pt x="200458" y="7542"/>
                      <a:pt x="199971" y="6729"/>
                    </a:cubicBezTo>
                    <a:cubicBezTo>
                      <a:pt x="199402" y="5917"/>
                      <a:pt x="198752" y="5104"/>
                      <a:pt x="198102" y="4454"/>
                    </a:cubicBezTo>
                    <a:cubicBezTo>
                      <a:pt x="194608" y="960"/>
                      <a:pt x="189326" y="-746"/>
                      <a:pt x="184370" y="310"/>
                    </a:cubicBezTo>
                    <a:cubicBezTo>
                      <a:pt x="183395" y="472"/>
                      <a:pt x="182420" y="798"/>
                      <a:pt x="181525" y="1123"/>
                    </a:cubicBezTo>
                    <a:cubicBezTo>
                      <a:pt x="180632" y="1447"/>
                      <a:pt x="179738" y="1935"/>
                      <a:pt x="178925" y="2504"/>
                    </a:cubicBezTo>
                    <a:cubicBezTo>
                      <a:pt x="178113" y="3073"/>
                      <a:pt x="177382" y="3723"/>
                      <a:pt x="176650" y="4373"/>
                    </a:cubicBezTo>
                    <a:cubicBezTo>
                      <a:pt x="176000" y="5023"/>
                      <a:pt x="175350" y="5835"/>
                      <a:pt x="174782" y="6648"/>
                    </a:cubicBezTo>
                    <a:cubicBezTo>
                      <a:pt x="174213" y="7461"/>
                      <a:pt x="173725" y="8354"/>
                      <a:pt x="173400" y="9248"/>
                    </a:cubicBezTo>
                    <a:cubicBezTo>
                      <a:pt x="172994" y="10142"/>
                      <a:pt x="172750" y="11117"/>
                      <a:pt x="172588" y="12092"/>
                    </a:cubicBezTo>
                    <a:cubicBezTo>
                      <a:pt x="172344" y="13067"/>
                      <a:pt x="172263" y="14042"/>
                      <a:pt x="172263" y="15098"/>
                    </a:cubicBezTo>
                    <a:cubicBezTo>
                      <a:pt x="172263" y="19080"/>
                      <a:pt x="173887" y="22980"/>
                      <a:pt x="176732" y="25905"/>
                    </a:cubicBezTo>
                    <a:cubicBezTo>
                      <a:pt x="179575" y="28668"/>
                      <a:pt x="183476" y="30374"/>
                      <a:pt x="187457" y="30374"/>
                    </a:cubicBezTo>
                    <a:cubicBezTo>
                      <a:pt x="188433" y="30374"/>
                      <a:pt x="189489" y="30294"/>
                      <a:pt x="190464" y="30050"/>
                    </a:cubicBezTo>
                    <a:close/>
                    <a:moveTo>
                      <a:pt x="276432" y="30050"/>
                    </a:moveTo>
                    <a:cubicBezTo>
                      <a:pt x="277408" y="29887"/>
                      <a:pt x="278302" y="29562"/>
                      <a:pt x="279277" y="29237"/>
                    </a:cubicBezTo>
                    <a:cubicBezTo>
                      <a:pt x="280170" y="28831"/>
                      <a:pt x="281064" y="28343"/>
                      <a:pt x="281877" y="27856"/>
                    </a:cubicBezTo>
                    <a:cubicBezTo>
                      <a:pt x="282689" y="27287"/>
                      <a:pt x="283421" y="26637"/>
                      <a:pt x="284152" y="25987"/>
                    </a:cubicBezTo>
                    <a:cubicBezTo>
                      <a:pt x="286915" y="23143"/>
                      <a:pt x="288621" y="19242"/>
                      <a:pt x="288621" y="15180"/>
                    </a:cubicBezTo>
                    <a:cubicBezTo>
                      <a:pt x="288621" y="14123"/>
                      <a:pt x="288540" y="13148"/>
                      <a:pt x="288296" y="12173"/>
                    </a:cubicBezTo>
                    <a:cubicBezTo>
                      <a:pt x="288133" y="11198"/>
                      <a:pt x="287808" y="10223"/>
                      <a:pt x="287484" y="9329"/>
                    </a:cubicBezTo>
                    <a:cubicBezTo>
                      <a:pt x="287077" y="8436"/>
                      <a:pt x="286589" y="7542"/>
                      <a:pt x="286102" y="6729"/>
                    </a:cubicBezTo>
                    <a:cubicBezTo>
                      <a:pt x="285533" y="5917"/>
                      <a:pt x="284883" y="5104"/>
                      <a:pt x="284233" y="4454"/>
                    </a:cubicBezTo>
                    <a:cubicBezTo>
                      <a:pt x="280739" y="960"/>
                      <a:pt x="275457" y="-746"/>
                      <a:pt x="270501" y="310"/>
                    </a:cubicBezTo>
                    <a:cubicBezTo>
                      <a:pt x="269526" y="472"/>
                      <a:pt x="268551" y="798"/>
                      <a:pt x="267657" y="1123"/>
                    </a:cubicBezTo>
                    <a:cubicBezTo>
                      <a:pt x="266763" y="1447"/>
                      <a:pt x="265869" y="1935"/>
                      <a:pt x="265057" y="2504"/>
                    </a:cubicBezTo>
                    <a:cubicBezTo>
                      <a:pt x="264244" y="3073"/>
                      <a:pt x="263513" y="3723"/>
                      <a:pt x="262781" y="4373"/>
                    </a:cubicBezTo>
                    <a:cubicBezTo>
                      <a:pt x="262132" y="5023"/>
                      <a:pt x="261482" y="5835"/>
                      <a:pt x="260913" y="6648"/>
                    </a:cubicBezTo>
                    <a:cubicBezTo>
                      <a:pt x="260344" y="7461"/>
                      <a:pt x="259856" y="8354"/>
                      <a:pt x="259531" y="9248"/>
                    </a:cubicBezTo>
                    <a:cubicBezTo>
                      <a:pt x="259125" y="10142"/>
                      <a:pt x="258881" y="11117"/>
                      <a:pt x="258719" y="12092"/>
                    </a:cubicBezTo>
                    <a:cubicBezTo>
                      <a:pt x="258475" y="13067"/>
                      <a:pt x="258394" y="14042"/>
                      <a:pt x="258394" y="15098"/>
                    </a:cubicBezTo>
                    <a:cubicBezTo>
                      <a:pt x="258394" y="19080"/>
                      <a:pt x="260019" y="22980"/>
                      <a:pt x="262863" y="25905"/>
                    </a:cubicBezTo>
                    <a:cubicBezTo>
                      <a:pt x="265707" y="28668"/>
                      <a:pt x="269607" y="30374"/>
                      <a:pt x="273589" y="30374"/>
                    </a:cubicBezTo>
                    <a:cubicBezTo>
                      <a:pt x="274564" y="30374"/>
                      <a:pt x="275620" y="30294"/>
                      <a:pt x="276595" y="30050"/>
                    </a:cubicBezTo>
                    <a:close/>
                    <a:moveTo>
                      <a:pt x="362564" y="30050"/>
                    </a:moveTo>
                    <a:cubicBezTo>
                      <a:pt x="363539" y="29887"/>
                      <a:pt x="364433" y="29562"/>
                      <a:pt x="365408" y="29237"/>
                    </a:cubicBezTo>
                    <a:cubicBezTo>
                      <a:pt x="366302" y="28831"/>
                      <a:pt x="367196" y="28343"/>
                      <a:pt x="368008" y="27856"/>
                    </a:cubicBezTo>
                    <a:cubicBezTo>
                      <a:pt x="368821" y="27287"/>
                      <a:pt x="369552" y="26637"/>
                      <a:pt x="370283" y="25987"/>
                    </a:cubicBezTo>
                    <a:cubicBezTo>
                      <a:pt x="373046" y="23143"/>
                      <a:pt x="374752" y="19242"/>
                      <a:pt x="374752" y="15180"/>
                    </a:cubicBezTo>
                    <a:cubicBezTo>
                      <a:pt x="374752" y="14123"/>
                      <a:pt x="374671" y="13148"/>
                      <a:pt x="374427" y="12173"/>
                    </a:cubicBezTo>
                    <a:cubicBezTo>
                      <a:pt x="374265" y="11198"/>
                      <a:pt x="373939" y="10223"/>
                      <a:pt x="373615" y="9329"/>
                    </a:cubicBezTo>
                    <a:cubicBezTo>
                      <a:pt x="373208" y="8436"/>
                      <a:pt x="372721" y="7542"/>
                      <a:pt x="372233" y="6729"/>
                    </a:cubicBezTo>
                    <a:cubicBezTo>
                      <a:pt x="371665" y="5917"/>
                      <a:pt x="371014" y="5104"/>
                      <a:pt x="370365" y="4454"/>
                    </a:cubicBezTo>
                    <a:cubicBezTo>
                      <a:pt x="366870" y="960"/>
                      <a:pt x="361589" y="-746"/>
                      <a:pt x="356632" y="310"/>
                    </a:cubicBezTo>
                    <a:cubicBezTo>
                      <a:pt x="355657" y="472"/>
                      <a:pt x="354682" y="798"/>
                      <a:pt x="353788" y="1123"/>
                    </a:cubicBezTo>
                    <a:cubicBezTo>
                      <a:pt x="352894" y="1447"/>
                      <a:pt x="352001" y="1935"/>
                      <a:pt x="351188" y="2504"/>
                    </a:cubicBezTo>
                    <a:cubicBezTo>
                      <a:pt x="350376" y="3073"/>
                      <a:pt x="349644" y="3723"/>
                      <a:pt x="348913" y="4373"/>
                    </a:cubicBezTo>
                    <a:cubicBezTo>
                      <a:pt x="348263" y="5023"/>
                      <a:pt x="347613" y="5835"/>
                      <a:pt x="347044" y="6648"/>
                    </a:cubicBezTo>
                    <a:cubicBezTo>
                      <a:pt x="346475" y="7461"/>
                      <a:pt x="345988" y="8354"/>
                      <a:pt x="345663" y="9248"/>
                    </a:cubicBezTo>
                    <a:cubicBezTo>
                      <a:pt x="345256" y="10142"/>
                      <a:pt x="345012" y="11117"/>
                      <a:pt x="344850" y="12092"/>
                    </a:cubicBezTo>
                    <a:cubicBezTo>
                      <a:pt x="344606" y="13067"/>
                      <a:pt x="344525" y="14042"/>
                      <a:pt x="344525" y="15098"/>
                    </a:cubicBezTo>
                    <a:cubicBezTo>
                      <a:pt x="344525" y="19080"/>
                      <a:pt x="346150" y="22980"/>
                      <a:pt x="348994" y="25905"/>
                    </a:cubicBezTo>
                    <a:cubicBezTo>
                      <a:pt x="351838" y="28668"/>
                      <a:pt x="355738" y="30374"/>
                      <a:pt x="359720" y="30374"/>
                    </a:cubicBezTo>
                    <a:cubicBezTo>
                      <a:pt x="360695" y="30374"/>
                      <a:pt x="361751" y="30294"/>
                      <a:pt x="362727" y="30050"/>
                    </a:cubicBezTo>
                    <a:close/>
                    <a:moveTo>
                      <a:pt x="448695" y="30050"/>
                    </a:moveTo>
                    <a:cubicBezTo>
                      <a:pt x="449670" y="29887"/>
                      <a:pt x="450564" y="29562"/>
                      <a:pt x="451539" y="29237"/>
                    </a:cubicBezTo>
                    <a:cubicBezTo>
                      <a:pt x="452433" y="28831"/>
                      <a:pt x="453327" y="28343"/>
                      <a:pt x="454140" y="27856"/>
                    </a:cubicBezTo>
                    <a:cubicBezTo>
                      <a:pt x="454952" y="27287"/>
                      <a:pt x="455683" y="26637"/>
                      <a:pt x="456414" y="25987"/>
                    </a:cubicBezTo>
                    <a:cubicBezTo>
                      <a:pt x="459177" y="23143"/>
                      <a:pt x="460883" y="19242"/>
                      <a:pt x="460883" y="15180"/>
                    </a:cubicBezTo>
                    <a:cubicBezTo>
                      <a:pt x="460883" y="14123"/>
                      <a:pt x="460802" y="13148"/>
                      <a:pt x="460559" y="12173"/>
                    </a:cubicBezTo>
                    <a:cubicBezTo>
                      <a:pt x="460396" y="11198"/>
                      <a:pt x="460071" y="10223"/>
                      <a:pt x="459746" y="9329"/>
                    </a:cubicBezTo>
                    <a:cubicBezTo>
                      <a:pt x="459340" y="8436"/>
                      <a:pt x="458852" y="7542"/>
                      <a:pt x="458364" y="6729"/>
                    </a:cubicBezTo>
                    <a:cubicBezTo>
                      <a:pt x="457796" y="5917"/>
                      <a:pt x="457146" y="5104"/>
                      <a:pt x="456496" y="4454"/>
                    </a:cubicBezTo>
                    <a:cubicBezTo>
                      <a:pt x="453002" y="960"/>
                      <a:pt x="447720" y="-746"/>
                      <a:pt x="442763" y="310"/>
                    </a:cubicBezTo>
                    <a:cubicBezTo>
                      <a:pt x="441788" y="472"/>
                      <a:pt x="440813" y="798"/>
                      <a:pt x="439920" y="1123"/>
                    </a:cubicBezTo>
                    <a:cubicBezTo>
                      <a:pt x="439026" y="1447"/>
                      <a:pt x="438132" y="1935"/>
                      <a:pt x="437319" y="2504"/>
                    </a:cubicBezTo>
                    <a:cubicBezTo>
                      <a:pt x="436507" y="3073"/>
                      <a:pt x="435776" y="3723"/>
                      <a:pt x="435044" y="4373"/>
                    </a:cubicBezTo>
                    <a:cubicBezTo>
                      <a:pt x="434394" y="5023"/>
                      <a:pt x="433744" y="5835"/>
                      <a:pt x="433175" y="6648"/>
                    </a:cubicBezTo>
                    <a:cubicBezTo>
                      <a:pt x="432606" y="7461"/>
                      <a:pt x="432119" y="8354"/>
                      <a:pt x="431794" y="9248"/>
                    </a:cubicBezTo>
                    <a:cubicBezTo>
                      <a:pt x="431387" y="10142"/>
                      <a:pt x="431144" y="11117"/>
                      <a:pt x="430981" y="12092"/>
                    </a:cubicBezTo>
                    <a:cubicBezTo>
                      <a:pt x="430738" y="13067"/>
                      <a:pt x="430656" y="14042"/>
                      <a:pt x="430656" y="15098"/>
                    </a:cubicBezTo>
                    <a:cubicBezTo>
                      <a:pt x="430656" y="19080"/>
                      <a:pt x="432282" y="22980"/>
                      <a:pt x="435125" y="25905"/>
                    </a:cubicBezTo>
                    <a:cubicBezTo>
                      <a:pt x="437969" y="28668"/>
                      <a:pt x="441870" y="30374"/>
                      <a:pt x="445851" y="30374"/>
                    </a:cubicBezTo>
                    <a:cubicBezTo>
                      <a:pt x="446826" y="30374"/>
                      <a:pt x="447883" y="30294"/>
                      <a:pt x="448858" y="30050"/>
                    </a:cubicBezTo>
                    <a:close/>
                    <a:moveTo>
                      <a:pt x="534827" y="30050"/>
                    </a:moveTo>
                    <a:cubicBezTo>
                      <a:pt x="535802" y="29887"/>
                      <a:pt x="536695" y="29562"/>
                      <a:pt x="537670" y="29237"/>
                    </a:cubicBezTo>
                    <a:cubicBezTo>
                      <a:pt x="538564" y="28831"/>
                      <a:pt x="539458" y="28343"/>
                      <a:pt x="540271" y="27856"/>
                    </a:cubicBezTo>
                    <a:cubicBezTo>
                      <a:pt x="541083" y="27287"/>
                      <a:pt x="541814" y="26637"/>
                      <a:pt x="542546" y="25987"/>
                    </a:cubicBezTo>
                    <a:cubicBezTo>
                      <a:pt x="545308" y="23143"/>
                      <a:pt x="547015" y="19242"/>
                      <a:pt x="547015" y="15180"/>
                    </a:cubicBezTo>
                    <a:cubicBezTo>
                      <a:pt x="547015" y="14123"/>
                      <a:pt x="546934" y="13148"/>
                      <a:pt x="546690" y="12173"/>
                    </a:cubicBezTo>
                    <a:cubicBezTo>
                      <a:pt x="546527" y="11198"/>
                      <a:pt x="546202" y="10223"/>
                      <a:pt x="545877" y="9329"/>
                    </a:cubicBezTo>
                    <a:cubicBezTo>
                      <a:pt x="545471" y="8436"/>
                      <a:pt x="544984" y="7542"/>
                      <a:pt x="544496" y="6729"/>
                    </a:cubicBezTo>
                    <a:cubicBezTo>
                      <a:pt x="543927" y="5917"/>
                      <a:pt x="543277" y="5104"/>
                      <a:pt x="542627" y="4454"/>
                    </a:cubicBezTo>
                    <a:cubicBezTo>
                      <a:pt x="539133" y="960"/>
                      <a:pt x="533852" y="-746"/>
                      <a:pt x="528895" y="310"/>
                    </a:cubicBezTo>
                    <a:cubicBezTo>
                      <a:pt x="527920" y="472"/>
                      <a:pt x="526945" y="798"/>
                      <a:pt x="526051" y="1123"/>
                    </a:cubicBezTo>
                    <a:cubicBezTo>
                      <a:pt x="525157" y="1447"/>
                      <a:pt x="524263" y="1935"/>
                      <a:pt x="523451" y="2504"/>
                    </a:cubicBezTo>
                    <a:cubicBezTo>
                      <a:pt x="522638" y="3073"/>
                      <a:pt x="521907" y="3723"/>
                      <a:pt x="521176" y="4373"/>
                    </a:cubicBezTo>
                    <a:cubicBezTo>
                      <a:pt x="520525" y="5023"/>
                      <a:pt x="519875" y="5835"/>
                      <a:pt x="519306" y="6648"/>
                    </a:cubicBezTo>
                    <a:cubicBezTo>
                      <a:pt x="518738" y="7461"/>
                      <a:pt x="518250" y="8354"/>
                      <a:pt x="517925" y="9248"/>
                    </a:cubicBezTo>
                    <a:cubicBezTo>
                      <a:pt x="517519" y="10142"/>
                      <a:pt x="517275" y="11117"/>
                      <a:pt x="517113" y="12092"/>
                    </a:cubicBezTo>
                    <a:cubicBezTo>
                      <a:pt x="516869" y="13067"/>
                      <a:pt x="516788" y="14042"/>
                      <a:pt x="516788" y="15098"/>
                    </a:cubicBezTo>
                    <a:cubicBezTo>
                      <a:pt x="516788" y="19080"/>
                      <a:pt x="518413" y="22980"/>
                      <a:pt x="521256" y="25905"/>
                    </a:cubicBezTo>
                    <a:cubicBezTo>
                      <a:pt x="524101" y="28668"/>
                      <a:pt x="528001" y="30374"/>
                      <a:pt x="531982" y="30374"/>
                    </a:cubicBezTo>
                    <a:cubicBezTo>
                      <a:pt x="532957" y="30374"/>
                      <a:pt x="534014" y="30294"/>
                      <a:pt x="534989" y="30050"/>
                    </a:cubicBezTo>
                    <a:close/>
                    <a:moveTo>
                      <a:pt x="620958" y="30050"/>
                    </a:moveTo>
                    <a:cubicBezTo>
                      <a:pt x="621933" y="29887"/>
                      <a:pt x="622826" y="29562"/>
                      <a:pt x="623801" y="29237"/>
                    </a:cubicBezTo>
                    <a:cubicBezTo>
                      <a:pt x="624696" y="28831"/>
                      <a:pt x="625589" y="28343"/>
                      <a:pt x="626402" y="27856"/>
                    </a:cubicBezTo>
                    <a:cubicBezTo>
                      <a:pt x="627215" y="27287"/>
                      <a:pt x="627946" y="26637"/>
                      <a:pt x="628677" y="25987"/>
                    </a:cubicBezTo>
                    <a:cubicBezTo>
                      <a:pt x="631440" y="23143"/>
                      <a:pt x="633146" y="19242"/>
                      <a:pt x="633146" y="15180"/>
                    </a:cubicBezTo>
                    <a:cubicBezTo>
                      <a:pt x="633146" y="14123"/>
                      <a:pt x="633065" y="13148"/>
                      <a:pt x="632821" y="12173"/>
                    </a:cubicBezTo>
                    <a:cubicBezTo>
                      <a:pt x="632659" y="11198"/>
                      <a:pt x="632334" y="10223"/>
                      <a:pt x="632008" y="9329"/>
                    </a:cubicBezTo>
                    <a:cubicBezTo>
                      <a:pt x="631602" y="8436"/>
                      <a:pt x="631115" y="7542"/>
                      <a:pt x="630627" y="6729"/>
                    </a:cubicBezTo>
                    <a:cubicBezTo>
                      <a:pt x="630058" y="5917"/>
                      <a:pt x="629408" y="5104"/>
                      <a:pt x="628758" y="4454"/>
                    </a:cubicBezTo>
                    <a:cubicBezTo>
                      <a:pt x="625264" y="960"/>
                      <a:pt x="619983" y="-746"/>
                      <a:pt x="615026" y="310"/>
                    </a:cubicBezTo>
                    <a:cubicBezTo>
                      <a:pt x="614051" y="472"/>
                      <a:pt x="613076" y="798"/>
                      <a:pt x="612182" y="1123"/>
                    </a:cubicBezTo>
                    <a:cubicBezTo>
                      <a:pt x="611288" y="1447"/>
                      <a:pt x="610395" y="1935"/>
                      <a:pt x="609582" y="2504"/>
                    </a:cubicBezTo>
                    <a:cubicBezTo>
                      <a:pt x="608769" y="3073"/>
                      <a:pt x="608038" y="3723"/>
                      <a:pt x="607307" y="4373"/>
                    </a:cubicBezTo>
                    <a:cubicBezTo>
                      <a:pt x="606657" y="5023"/>
                      <a:pt x="606007" y="5835"/>
                      <a:pt x="605438" y="6648"/>
                    </a:cubicBezTo>
                    <a:cubicBezTo>
                      <a:pt x="604869" y="7461"/>
                      <a:pt x="604382" y="8354"/>
                      <a:pt x="604056" y="9248"/>
                    </a:cubicBezTo>
                    <a:cubicBezTo>
                      <a:pt x="603650" y="10142"/>
                      <a:pt x="603407" y="11117"/>
                      <a:pt x="603244" y="12092"/>
                    </a:cubicBezTo>
                    <a:cubicBezTo>
                      <a:pt x="603000" y="13067"/>
                      <a:pt x="602919" y="14042"/>
                      <a:pt x="602919" y="15098"/>
                    </a:cubicBezTo>
                    <a:cubicBezTo>
                      <a:pt x="602919" y="19080"/>
                      <a:pt x="604544" y="22980"/>
                      <a:pt x="607388" y="25905"/>
                    </a:cubicBezTo>
                    <a:cubicBezTo>
                      <a:pt x="610232" y="28668"/>
                      <a:pt x="614132" y="30374"/>
                      <a:pt x="618114" y="30374"/>
                    </a:cubicBezTo>
                    <a:cubicBezTo>
                      <a:pt x="619089" y="30374"/>
                      <a:pt x="620145" y="30294"/>
                      <a:pt x="621120" y="30050"/>
                    </a:cubicBezTo>
                    <a:close/>
                    <a:moveTo>
                      <a:pt x="707089" y="30050"/>
                    </a:moveTo>
                    <a:cubicBezTo>
                      <a:pt x="708064" y="29887"/>
                      <a:pt x="708958" y="29562"/>
                      <a:pt x="709933" y="29237"/>
                    </a:cubicBezTo>
                    <a:cubicBezTo>
                      <a:pt x="710827" y="28831"/>
                      <a:pt x="711720" y="28343"/>
                      <a:pt x="712533" y="27856"/>
                    </a:cubicBezTo>
                    <a:cubicBezTo>
                      <a:pt x="713346" y="27287"/>
                      <a:pt x="714077" y="26637"/>
                      <a:pt x="714808" y="25987"/>
                    </a:cubicBezTo>
                    <a:cubicBezTo>
                      <a:pt x="717571" y="23143"/>
                      <a:pt x="719277" y="19242"/>
                      <a:pt x="719277" y="15180"/>
                    </a:cubicBezTo>
                    <a:cubicBezTo>
                      <a:pt x="719277" y="14123"/>
                      <a:pt x="719196" y="13148"/>
                      <a:pt x="718952" y="12173"/>
                    </a:cubicBezTo>
                    <a:cubicBezTo>
                      <a:pt x="718790" y="11198"/>
                      <a:pt x="718465" y="10223"/>
                      <a:pt x="718140" y="9329"/>
                    </a:cubicBezTo>
                    <a:cubicBezTo>
                      <a:pt x="717734" y="8436"/>
                      <a:pt x="717246" y="7542"/>
                      <a:pt x="716758" y="6729"/>
                    </a:cubicBezTo>
                    <a:cubicBezTo>
                      <a:pt x="716190" y="5917"/>
                      <a:pt x="715540" y="5104"/>
                      <a:pt x="714890" y="4454"/>
                    </a:cubicBezTo>
                    <a:cubicBezTo>
                      <a:pt x="711396" y="960"/>
                      <a:pt x="706114" y="-746"/>
                      <a:pt x="701157" y="310"/>
                    </a:cubicBezTo>
                    <a:cubicBezTo>
                      <a:pt x="700182" y="472"/>
                      <a:pt x="699207" y="798"/>
                      <a:pt x="698313" y="1123"/>
                    </a:cubicBezTo>
                    <a:cubicBezTo>
                      <a:pt x="697420" y="1447"/>
                      <a:pt x="696526" y="1935"/>
                      <a:pt x="695713" y="2504"/>
                    </a:cubicBezTo>
                    <a:cubicBezTo>
                      <a:pt x="694900" y="3073"/>
                      <a:pt x="694169" y="3723"/>
                      <a:pt x="693438" y="4373"/>
                    </a:cubicBezTo>
                    <a:cubicBezTo>
                      <a:pt x="692788" y="5023"/>
                      <a:pt x="692138" y="5835"/>
                      <a:pt x="691569" y="6648"/>
                    </a:cubicBezTo>
                    <a:cubicBezTo>
                      <a:pt x="691000" y="7461"/>
                      <a:pt x="690513" y="8354"/>
                      <a:pt x="690188" y="9248"/>
                    </a:cubicBezTo>
                    <a:cubicBezTo>
                      <a:pt x="689782" y="10142"/>
                      <a:pt x="689538" y="11117"/>
                      <a:pt x="689375" y="12092"/>
                    </a:cubicBezTo>
                    <a:cubicBezTo>
                      <a:pt x="689132" y="13067"/>
                      <a:pt x="689050" y="14042"/>
                      <a:pt x="689050" y="15098"/>
                    </a:cubicBezTo>
                    <a:cubicBezTo>
                      <a:pt x="689050" y="19080"/>
                      <a:pt x="690675" y="22980"/>
                      <a:pt x="693519" y="25905"/>
                    </a:cubicBezTo>
                    <a:cubicBezTo>
                      <a:pt x="696363" y="28668"/>
                      <a:pt x="700264" y="30374"/>
                      <a:pt x="704245" y="30374"/>
                    </a:cubicBezTo>
                    <a:cubicBezTo>
                      <a:pt x="705220" y="30374"/>
                      <a:pt x="706276" y="30294"/>
                      <a:pt x="707251" y="30050"/>
                    </a:cubicBezTo>
                    <a:close/>
                    <a:moveTo>
                      <a:pt x="793220" y="30050"/>
                    </a:moveTo>
                    <a:cubicBezTo>
                      <a:pt x="794195" y="29887"/>
                      <a:pt x="795089" y="29562"/>
                      <a:pt x="796064" y="29237"/>
                    </a:cubicBezTo>
                    <a:cubicBezTo>
                      <a:pt x="796958" y="28831"/>
                      <a:pt x="797852" y="28343"/>
                      <a:pt x="798664" y="27856"/>
                    </a:cubicBezTo>
                    <a:cubicBezTo>
                      <a:pt x="799477" y="27287"/>
                      <a:pt x="800208" y="26637"/>
                      <a:pt x="800940" y="25987"/>
                    </a:cubicBezTo>
                    <a:cubicBezTo>
                      <a:pt x="803702" y="23143"/>
                      <a:pt x="805409" y="19242"/>
                      <a:pt x="805409" y="15180"/>
                    </a:cubicBezTo>
                    <a:cubicBezTo>
                      <a:pt x="805409" y="14123"/>
                      <a:pt x="805327" y="13148"/>
                      <a:pt x="805084" y="12173"/>
                    </a:cubicBezTo>
                    <a:cubicBezTo>
                      <a:pt x="804921" y="11198"/>
                      <a:pt x="804596" y="10223"/>
                      <a:pt x="804271" y="9329"/>
                    </a:cubicBezTo>
                    <a:cubicBezTo>
                      <a:pt x="803865" y="8436"/>
                      <a:pt x="803377" y="7542"/>
                      <a:pt x="802890" y="6729"/>
                    </a:cubicBezTo>
                    <a:cubicBezTo>
                      <a:pt x="802321" y="5917"/>
                      <a:pt x="801671" y="5104"/>
                      <a:pt x="801021" y="4454"/>
                    </a:cubicBezTo>
                    <a:cubicBezTo>
                      <a:pt x="797527" y="960"/>
                      <a:pt x="792245" y="-746"/>
                      <a:pt x="787289" y="310"/>
                    </a:cubicBezTo>
                    <a:cubicBezTo>
                      <a:pt x="786313" y="472"/>
                      <a:pt x="785338" y="798"/>
                      <a:pt x="784445" y="1123"/>
                    </a:cubicBezTo>
                    <a:cubicBezTo>
                      <a:pt x="783551" y="1447"/>
                      <a:pt x="782657" y="1935"/>
                      <a:pt x="781844" y="2504"/>
                    </a:cubicBezTo>
                    <a:cubicBezTo>
                      <a:pt x="781032" y="3073"/>
                      <a:pt x="780300" y="3723"/>
                      <a:pt x="779569" y="4373"/>
                    </a:cubicBezTo>
                    <a:cubicBezTo>
                      <a:pt x="778919" y="5023"/>
                      <a:pt x="778269" y="5835"/>
                      <a:pt x="777700" y="6648"/>
                    </a:cubicBezTo>
                    <a:cubicBezTo>
                      <a:pt x="777132" y="7461"/>
                      <a:pt x="776644" y="8354"/>
                      <a:pt x="776319" y="9248"/>
                    </a:cubicBezTo>
                    <a:cubicBezTo>
                      <a:pt x="775913" y="10142"/>
                      <a:pt x="775669" y="11117"/>
                      <a:pt x="775507" y="12092"/>
                    </a:cubicBezTo>
                    <a:cubicBezTo>
                      <a:pt x="775263" y="13067"/>
                      <a:pt x="775181" y="14042"/>
                      <a:pt x="775181" y="15098"/>
                    </a:cubicBezTo>
                    <a:cubicBezTo>
                      <a:pt x="775181" y="19080"/>
                      <a:pt x="776806" y="22980"/>
                      <a:pt x="779651" y="25905"/>
                    </a:cubicBezTo>
                    <a:cubicBezTo>
                      <a:pt x="782495" y="28668"/>
                      <a:pt x="786395" y="30374"/>
                      <a:pt x="790376" y="30374"/>
                    </a:cubicBezTo>
                    <a:cubicBezTo>
                      <a:pt x="791352" y="30374"/>
                      <a:pt x="792407" y="30294"/>
                      <a:pt x="793383" y="30050"/>
                    </a:cubicBezTo>
                    <a:close/>
                    <a:moveTo>
                      <a:pt x="879351" y="30050"/>
                    </a:moveTo>
                    <a:cubicBezTo>
                      <a:pt x="880326" y="29887"/>
                      <a:pt x="881221" y="29562"/>
                      <a:pt x="882196" y="29237"/>
                    </a:cubicBezTo>
                    <a:cubicBezTo>
                      <a:pt x="883089" y="28831"/>
                      <a:pt x="883983" y="28343"/>
                      <a:pt x="884796" y="27856"/>
                    </a:cubicBezTo>
                    <a:cubicBezTo>
                      <a:pt x="885608" y="27287"/>
                      <a:pt x="886340" y="26637"/>
                      <a:pt x="887071" y="25987"/>
                    </a:cubicBezTo>
                    <a:cubicBezTo>
                      <a:pt x="889834" y="23143"/>
                      <a:pt x="891540" y="19242"/>
                      <a:pt x="891540" y="15180"/>
                    </a:cubicBezTo>
                    <a:cubicBezTo>
                      <a:pt x="891540" y="14123"/>
                      <a:pt x="891458" y="13148"/>
                      <a:pt x="891215" y="12173"/>
                    </a:cubicBezTo>
                    <a:cubicBezTo>
                      <a:pt x="891052" y="11198"/>
                      <a:pt x="890727" y="10223"/>
                      <a:pt x="890403" y="9329"/>
                    </a:cubicBezTo>
                    <a:cubicBezTo>
                      <a:pt x="889996" y="8436"/>
                      <a:pt x="889508" y="7542"/>
                      <a:pt x="889021" y="6729"/>
                    </a:cubicBezTo>
                    <a:cubicBezTo>
                      <a:pt x="888452" y="5917"/>
                      <a:pt x="887802" y="5104"/>
                      <a:pt x="887152" y="4454"/>
                    </a:cubicBezTo>
                    <a:cubicBezTo>
                      <a:pt x="883658" y="960"/>
                      <a:pt x="878376" y="-746"/>
                      <a:pt x="873420" y="310"/>
                    </a:cubicBezTo>
                    <a:cubicBezTo>
                      <a:pt x="872445" y="472"/>
                      <a:pt x="871470" y="798"/>
                      <a:pt x="870576" y="1123"/>
                    </a:cubicBezTo>
                    <a:cubicBezTo>
                      <a:pt x="869682" y="1447"/>
                      <a:pt x="868788" y="1935"/>
                      <a:pt x="867976" y="2504"/>
                    </a:cubicBezTo>
                    <a:cubicBezTo>
                      <a:pt x="867163" y="3073"/>
                      <a:pt x="866432" y="3723"/>
                      <a:pt x="865700" y="4373"/>
                    </a:cubicBezTo>
                    <a:cubicBezTo>
                      <a:pt x="865050" y="5023"/>
                      <a:pt x="864401" y="5835"/>
                      <a:pt x="863832" y="6648"/>
                    </a:cubicBezTo>
                    <a:cubicBezTo>
                      <a:pt x="863263" y="7461"/>
                      <a:pt x="862775" y="8354"/>
                      <a:pt x="862451" y="9248"/>
                    </a:cubicBezTo>
                    <a:cubicBezTo>
                      <a:pt x="862044" y="10142"/>
                      <a:pt x="861800" y="11117"/>
                      <a:pt x="861638" y="12092"/>
                    </a:cubicBezTo>
                    <a:cubicBezTo>
                      <a:pt x="861394" y="13067"/>
                      <a:pt x="861313" y="14042"/>
                      <a:pt x="861313" y="15098"/>
                    </a:cubicBezTo>
                    <a:cubicBezTo>
                      <a:pt x="861313" y="19080"/>
                      <a:pt x="862938" y="22980"/>
                      <a:pt x="865782" y="25905"/>
                    </a:cubicBezTo>
                    <a:cubicBezTo>
                      <a:pt x="868626" y="28668"/>
                      <a:pt x="872526" y="30374"/>
                      <a:pt x="876508" y="30374"/>
                    </a:cubicBezTo>
                    <a:cubicBezTo>
                      <a:pt x="877483" y="30374"/>
                      <a:pt x="878539" y="30294"/>
                      <a:pt x="879514" y="30050"/>
                    </a:cubicBezTo>
                    <a:close/>
                    <a:moveTo>
                      <a:pt x="18201" y="116181"/>
                    </a:moveTo>
                    <a:cubicBezTo>
                      <a:pt x="19176" y="116019"/>
                      <a:pt x="20070" y="115693"/>
                      <a:pt x="21045" y="115368"/>
                    </a:cubicBezTo>
                    <a:cubicBezTo>
                      <a:pt x="21939" y="114962"/>
                      <a:pt x="22833" y="114475"/>
                      <a:pt x="23645" y="113987"/>
                    </a:cubicBezTo>
                    <a:cubicBezTo>
                      <a:pt x="24458" y="113418"/>
                      <a:pt x="25189" y="112768"/>
                      <a:pt x="25921" y="112118"/>
                    </a:cubicBezTo>
                    <a:cubicBezTo>
                      <a:pt x="28683" y="109274"/>
                      <a:pt x="30390" y="105374"/>
                      <a:pt x="30390" y="101311"/>
                    </a:cubicBezTo>
                    <a:cubicBezTo>
                      <a:pt x="30390" y="100255"/>
                      <a:pt x="30308" y="99280"/>
                      <a:pt x="30065" y="98305"/>
                    </a:cubicBezTo>
                    <a:cubicBezTo>
                      <a:pt x="29902" y="97330"/>
                      <a:pt x="29577" y="96354"/>
                      <a:pt x="29252" y="95461"/>
                    </a:cubicBezTo>
                    <a:cubicBezTo>
                      <a:pt x="28846" y="94567"/>
                      <a:pt x="28358" y="93673"/>
                      <a:pt x="27871" y="92860"/>
                    </a:cubicBezTo>
                    <a:cubicBezTo>
                      <a:pt x="27383" y="92048"/>
                      <a:pt x="26652" y="91236"/>
                      <a:pt x="26002" y="90585"/>
                    </a:cubicBezTo>
                    <a:cubicBezTo>
                      <a:pt x="22508" y="87091"/>
                      <a:pt x="17226" y="85385"/>
                      <a:pt x="12270" y="86441"/>
                    </a:cubicBezTo>
                    <a:cubicBezTo>
                      <a:pt x="11295" y="86604"/>
                      <a:pt x="10319" y="86929"/>
                      <a:pt x="9425" y="87254"/>
                    </a:cubicBezTo>
                    <a:cubicBezTo>
                      <a:pt x="8532" y="87579"/>
                      <a:pt x="7638" y="88066"/>
                      <a:pt x="6825" y="88635"/>
                    </a:cubicBezTo>
                    <a:cubicBezTo>
                      <a:pt x="6013" y="89204"/>
                      <a:pt x="5281" y="89854"/>
                      <a:pt x="4550" y="90504"/>
                    </a:cubicBezTo>
                    <a:cubicBezTo>
                      <a:pt x="3900" y="91154"/>
                      <a:pt x="3250" y="91967"/>
                      <a:pt x="2682" y="92779"/>
                    </a:cubicBezTo>
                    <a:cubicBezTo>
                      <a:pt x="2113" y="93592"/>
                      <a:pt x="1625" y="94485"/>
                      <a:pt x="1300" y="95379"/>
                    </a:cubicBezTo>
                    <a:cubicBezTo>
                      <a:pt x="894" y="96273"/>
                      <a:pt x="650" y="97248"/>
                      <a:pt x="488" y="98223"/>
                    </a:cubicBezTo>
                    <a:cubicBezTo>
                      <a:pt x="244" y="99198"/>
                      <a:pt x="162" y="100174"/>
                      <a:pt x="162" y="101230"/>
                    </a:cubicBezTo>
                    <a:cubicBezTo>
                      <a:pt x="162" y="105211"/>
                      <a:pt x="1787" y="109111"/>
                      <a:pt x="4632" y="112037"/>
                    </a:cubicBezTo>
                    <a:cubicBezTo>
                      <a:pt x="7475" y="114799"/>
                      <a:pt x="11376" y="116506"/>
                      <a:pt x="15357" y="116506"/>
                    </a:cubicBezTo>
                    <a:cubicBezTo>
                      <a:pt x="16333" y="116506"/>
                      <a:pt x="17389" y="116425"/>
                      <a:pt x="18364" y="116181"/>
                    </a:cubicBezTo>
                    <a:close/>
                    <a:moveTo>
                      <a:pt x="104332" y="116181"/>
                    </a:moveTo>
                    <a:cubicBezTo>
                      <a:pt x="105307" y="116019"/>
                      <a:pt x="106202" y="115693"/>
                      <a:pt x="107177" y="115368"/>
                    </a:cubicBezTo>
                    <a:cubicBezTo>
                      <a:pt x="108070" y="114962"/>
                      <a:pt x="108964" y="114475"/>
                      <a:pt x="109777" y="113987"/>
                    </a:cubicBezTo>
                    <a:cubicBezTo>
                      <a:pt x="110589" y="113418"/>
                      <a:pt x="111321" y="112768"/>
                      <a:pt x="112052" y="112118"/>
                    </a:cubicBezTo>
                    <a:cubicBezTo>
                      <a:pt x="114815" y="109274"/>
                      <a:pt x="116521" y="105374"/>
                      <a:pt x="116521" y="101311"/>
                    </a:cubicBezTo>
                    <a:cubicBezTo>
                      <a:pt x="116521" y="100255"/>
                      <a:pt x="116440" y="99280"/>
                      <a:pt x="116196" y="98305"/>
                    </a:cubicBezTo>
                    <a:cubicBezTo>
                      <a:pt x="116033" y="97330"/>
                      <a:pt x="115708" y="96354"/>
                      <a:pt x="115384" y="95461"/>
                    </a:cubicBezTo>
                    <a:cubicBezTo>
                      <a:pt x="114977" y="94567"/>
                      <a:pt x="114489" y="93673"/>
                      <a:pt x="114002" y="92860"/>
                    </a:cubicBezTo>
                    <a:cubicBezTo>
                      <a:pt x="113433" y="92048"/>
                      <a:pt x="112783" y="91236"/>
                      <a:pt x="112133" y="90585"/>
                    </a:cubicBezTo>
                    <a:cubicBezTo>
                      <a:pt x="108639" y="87091"/>
                      <a:pt x="103357" y="85385"/>
                      <a:pt x="98401" y="86441"/>
                    </a:cubicBezTo>
                    <a:cubicBezTo>
                      <a:pt x="97426" y="86604"/>
                      <a:pt x="96451" y="86929"/>
                      <a:pt x="95557" y="87254"/>
                    </a:cubicBezTo>
                    <a:cubicBezTo>
                      <a:pt x="94663" y="87579"/>
                      <a:pt x="93769" y="88066"/>
                      <a:pt x="92957" y="88635"/>
                    </a:cubicBezTo>
                    <a:cubicBezTo>
                      <a:pt x="92144" y="89204"/>
                      <a:pt x="91413" y="89854"/>
                      <a:pt x="90681" y="90504"/>
                    </a:cubicBezTo>
                    <a:cubicBezTo>
                      <a:pt x="90032" y="91154"/>
                      <a:pt x="89382" y="91967"/>
                      <a:pt x="88813" y="92779"/>
                    </a:cubicBezTo>
                    <a:cubicBezTo>
                      <a:pt x="88244" y="93592"/>
                      <a:pt x="87756" y="94485"/>
                      <a:pt x="87431" y="95379"/>
                    </a:cubicBezTo>
                    <a:cubicBezTo>
                      <a:pt x="87025" y="96273"/>
                      <a:pt x="86781" y="97248"/>
                      <a:pt x="86619" y="98223"/>
                    </a:cubicBezTo>
                    <a:cubicBezTo>
                      <a:pt x="86375" y="99198"/>
                      <a:pt x="86294" y="100174"/>
                      <a:pt x="86294" y="101230"/>
                    </a:cubicBezTo>
                    <a:cubicBezTo>
                      <a:pt x="86294" y="105211"/>
                      <a:pt x="87919" y="109111"/>
                      <a:pt x="90763" y="112037"/>
                    </a:cubicBezTo>
                    <a:cubicBezTo>
                      <a:pt x="93606" y="114799"/>
                      <a:pt x="97507" y="116506"/>
                      <a:pt x="101489" y="116506"/>
                    </a:cubicBezTo>
                    <a:cubicBezTo>
                      <a:pt x="102464" y="116506"/>
                      <a:pt x="103520" y="116425"/>
                      <a:pt x="104495" y="116181"/>
                    </a:cubicBezTo>
                    <a:close/>
                    <a:moveTo>
                      <a:pt x="190464" y="116181"/>
                    </a:moveTo>
                    <a:cubicBezTo>
                      <a:pt x="191439" y="116019"/>
                      <a:pt x="192333" y="115693"/>
                      <a:pt x="193308" y="115368"/>
                    </a:cubicBezTo>
                    <a:cubicBezTo>
                      <a:pt x="194201" y="114962"/>
                      <a:pt x="195096" y="114475"/>
                      <a:pt x="195908" y="113987"/>
                    </a:cubicBezTo>
                    <a:cubicBezTo>
                      <a:pt x="196720" y="113418"/>
                      <a:pt x="197452" y="112768"/>
                      <a:pt x="198183" y="112118"/>
                    </a:cubicBezTo>
                    <a:cubicBezTo>
                      <a:pt x="200946" y="109274"/>
                      <a:pt x="202652" y="105374"/>
                      <a:pt x="202652" y="101311"/>
                    </a:cubicBezTo>
                    <a:cubicBezTo>
                      <a:pt x="202652" y="100255"/>
                      <a:pt x="202571" y="99280"/>
                      <a:pt x="202327" y="98305"/>
                    </a:cubicBezTo>
                    <a:cubicBezTo>
                      <a:pt x="202165" y="97330"/>
                      <a:pt x="201839" y="96354"/>
                      <a:pt x="201515" y="95461"/>
                    </a:cubicBezTo>
                    <a:cubicBezTo>
                      <a:pt x="201108" y="94567"/>
                      <a:pt x="200621" y="93673"/>
                      <a:pt x="200133" y="92860"/>
                    </a:cubicBezTo>
                    <a:cubicBezTo>
                      <a:pt x="199565" y="92048"/>
                      <a:pt x="198914" y="91236"/>
                      <a:pt x="198264" y="90585"/>
                    </a:cubicBezTo>
                    <a:cubicBezTo>
                      <a:pt x="194770" y="87091"/>
                      <a:pt x="189489" y="85385"/>
                      <a:pt x="184532" y="86441"/>
                    </a:cubicBezTo>
                    <a:cubicBezTo>
                      <a:pt x="183557" y="86604"/>
                      <a:pt x="182582" y="86929"/>
                      <a:pt x="181688" y="87254"/>
                    </a:cubicBezTo>
                    <a:cubicBezTo>
                      <a:pt x="180794" y="87579"/>
                      <a:pt x="179901" y="88066"/>
                      <a:pt x="179088" y="88635"/>
                    </a:cubicBezTo>
                    <a:cubicBezTo>
                      <a:pt x="178276" y="89204"/>
                      <a:pt x="177544" y="89854"/>
                      <a:pt x="176813" y="90504"/>
                    </a:cubicBezTo>
                    <a:cubicBezTo>
                      <a:pt x="176163" y="91154"/>
                      <a:pt x="175513" y="91967"/>
                      <a:pt x="174944" y="92779"/>
                    </a:cubicBezTo>
                    <a:cubicBezTo>
                      <a:pt x="174375" y="93592"/>
                      <a:pt x="173887" y="94485"/>
                      <a:pt x="173563" y="95379"/>
                    </a:cubicBezTo>
                    <a:cubicBezTo>
                      <a:pt x="173156" y="96273"/>
                      <a:pt x="172912" y="97248"/>
                      <a:pt x="172750" y="98223"/>
                    </a:cubicBezTo>
                    <a:cubicBezTo>
                      <a:pt x="172506" y="99198"/>
                      <a:pt x="172425" y="100174"/>
                      <a:pt x="172425" y="101230"/>
                    </a:cubicBezTo>
                    <a:cubicBezTo>
                      <a:pt x="172425" y="105211"/>
                      <a:pt x="174050" y="109111"/>
                      <a:pt x="176894" y="112037"/>
                    </a:cubicBezTo>
                    <a:cubicBezTo>
                      <a:pt x="179738" y="114799"/>
                      <a:pt x="183638" y="116506"/>
                      <a:pt x="187620" y="116506"/>
                    </a:cubicBezTo>
                    <a:cubicBezTo>
                      <a:pt x="188595" y="116506"/>
                      <a:pt x="189651" y="116425"/>
                      <a:pt x="190626" y="116181"/>
                    </a:cubicBezTo>
                    <a:close/>
                    <a:moveTo>
                      <a:pt x="276595" y="116181"/>
                    </a:moveTo>
                    <a:cubicBezTo>
                      <a:pt x="277570" y="116019"/>
                      <a:pt x="278464" y="115693"/>
                      <a:pt x="279439" y="115368"/>
                    </a:cubicBezTo>
                    <a:cubicBezTo>
                      <a:pt x="280333" y="114962"/>
                      <a:pt x="281227" y="114475"/>
                      <a:pt x="282039" y="113987"/>
                    </a:cubicBezTo>
                    <a:cubicBezTo>
                      <a:pt x="282852" y="113418"/>
                      <a:pt x="283583" y="112768"/>
                      <a:pt x="284314" y="112118"/>
                    </a:cubicBezTo>
                    <a:cubicBezTo>
                      <a:pt x="287077" y="109274"/>
                      <a:pt x="288783" y="105374"/>
                      <a:pt x="288783" y="101311"/>
                    </a:cubicBezTo>
                    <a:cubicBezTo>
                      <a:pt x="288783" y="100255"/>
                      <a:pt x="288702" y="99280"/>
                      <a:pt x="288459" y="98305"/>
                    </a:cubicBezTo>
                    <a:cubicBezTo>
                      <a:pt x="288296" y="97330"/>
                      <a:pt x="287971" y="96354"/>
                      <a:pt x="287646" y="95461"/>
                    </a:cubicBezTo>
                    <a:cubicBezTo>
                      <a:pt x="287240" y="94567"/>
                      <a:pt x="286752" y="93673"/>
                      <a:pt x="286264" y="92860"/>
                    </a:cubicBezTo>
                    <a:cubicBezTo>
                      <a:pt x="285696" y="92048"/>
                      <a:pt x="285046" y="91236"/>
                      <a:pt x="284396" y="90585"/>
                    </a:cubicBezTo>
                    <a:cubicBezTo>
                      <a:pt x="280902" y="87091"/>
                      <a:pt x="275620" y="85385"/>
                      <a:pt x="270663" y="86441"/>
                    </a:cubicBezTo>
                    <a:cubicBezTo>
                      <a:pt x="269688" y="86604"/>
                      <a:pt x="268713" y="86929"/>
                      <a:pt x="267819" y="87254"/>
                    </a:cubicBezTo>
                    <a:cubicBezTo>
                      <a:pt x="266926" y="87579"/>
                      <a:pt x="266032" y="88066"/>
                      <a:pt x="265219" y="88635"/>
                    </a:cubicBezTo>
                    <a:cubicBezTo>
                      <a:pt x="264407" y="89204"/>
                      <a:pt x="263676" y="89854"/>
                      <a:pt x="262944" y="90504"/>
                    </a:cubicBezTo>
                    <a:cubicBezTo>
                      <a:pt x="262294" y="91154"/>
                      <a:pt x="261644" y="91967"/>
                      <a:pt x="261075" y="92779"/>
                    </a:cubicBezTo>
                    <a:cubicBezTo>
                      <a:pt x="260506" y="93592"/>
                      <a:pt x="260019" y="94485"/>
                      <a:pt x="259694" y="95379"/>
                    </a:cubicBezTo>
                    <a:cubicBezTo>
                      <a:pt x="259287" y="96273"/>
                      <a:pt x="259044" y="97248"/>
                      <a:pt x="258881" y="98223"/>
                    </a:cubicBezTo>
                    <a:cubicBezTo>
                      <a:pt x="258638" y="99198"/>
                      <a:pt x="258556" y="100174"/>
                      <a:pt x="258556" y="101230"/>
                    </a:cubicBezTo>
                    <a:cubicBezTo>
                      <a:pt x="258556" y="105211"/>
                      <a:pt x="260181" y="109111"/>
                      <a:pt x="263025" y="112037"/>
                    </a:cubicBezTo>
                    <a:cubicBezTo>
                      <a:pt x="265869" y="114799"/>
                      <a:pt x="269770" y="116506"/>
                      <a:pt x="273751" y="116506"/>
                    </a:cubicBezTo>
                    <a:cubicBezTo>
                      <a:pt x="274726" y="116506"/>
                      <a:pt x="275783" y="116425"/>
                      <a:pt x="276758" y="116181"/>
                    </a:cubicBezTo>
                    <a:close/>
                    <a:moveTo>
                      <a:pt x="362727" y="116181"/>
                    </a:moveTo>
                    <a:cubicBezTo>
                      <a:pt x="363702" y="116019"/>
                      <a:pt x="364595" y="115693"/>
                      <a:pt x="365570" y="115368"/>
                    </a:cubicBezTo>
                    <a:cubicBezTo>
                      <a:pt x="366464" y="114962"/>
                      <a:pt x="367358" y="114475"/>
                      <a:pt x="368171" y="113987"/>
                    </a:cubicBezTo>
                    <a:cubicBezTo>
                      <a:pt x="368983" y="113418"/>
                      <a:pt x="369714" y="112768"/>
                      <a:pt x="370446" y="112118"/>
                    </a:cubicBezTo>
                    <a:cubicBezTo>
                      <a:pt x="373208" y="109274"/>
                      <a:pt x="374915" y="105374"/>
                      <a:pt x="374915" y="101311"/>
                    </a:cubicBezTo>
                    <a:cubicBezTo>
                      <a:pt x="374915" y="100255"/>
                      <a:pt x="374834" y="99280"/>
                      <a:pt x="374590" y="98305"/>
                    </a:cubicBezTo>
                    <a:cubicBezTo>
                      <a:pt x="374427" y="97330"/>
                      <a:pt x="374102" y="96354"/>
                      <a:pt x="373777" y="95461"/>
                    </a:cubicBezTo>
                    <a:cubicBezTo>
                      <a:pt x="373371" y="94567"/>
                      <a:pt x="372884" y="93673"/>
                      <a:pt x="372396" y="92860"/>
                    </a:cubicBezTo>
                    <a:cubicBezTo>
                      <a:pt x="371827" y="92048"/>
                      <a:pt x="371177" y="91236"/>
                      <a:pt x="370527" y="90585"/>
                    </a:cubicBezTo>
                    <a:cubicBezTo>
                      <a:pt x="367033" y="87091"/>
                      <a:pt x="361751" y="85385"/>
                      <a:pt x="356795" y="86441"/>
                    </a:cubicBezTo>
                    <a:cubicBezTo>
                      <a:pt x="355820" y="86604"/>
                      <a:pt x="354845" y="86929"/>
                      <a:pt x="353951" y="87254"/>
                    </a:cubicBezTo>
                    <a:cubicBezTo>
                      <a:pt x="353057" y="87579"/>
                      <a:pt x="352163" y="88066"/>
                      <a:pt x="351351" y="88635"/>
                    </a:cubicBezTo>
                    <a:cubicBezTo>
                      <a:pt x="350538" y="89204"/>
                      <a:pt x="349807" y="89854"/>
                      <a:pt x="349075" y="90504"/>
                    </a:cubicBezTo>
                    <a:cubicBezTo>
                      <a:pt x="348425" y="91154"/>
                      <a:pt x="347775" y="91967"/>
                      <a:pt x="347206" y="92779"/>
                    </a:cubicBezTo>
                    <a:cubicBezTo>
                      <a:pt x="346638" y="93592"/>
                      <a:pt x="346150" y="94485"/>
                      <a:pt x="345825" y="95379"/>
                    </a:cubicBezTo>
                    <a:cubicBezTo>
                      <a:pt x="345419" y="96273"/>
                      <a:pt x="345175" y="97248"/>
                      <a:pt x="345012" y="98223"/>
                    </a:cubicBezTo>
                    <a:cubicBezTo>
                      <a:pt x="344769" y="99198"/>
                      <a:pt x="344688" y="100174"/>
                      <a:pt x="344688" y="101230"/>
                    </a:cubicBezTo>
                    <a:cubicBezTo>
                      <a:pt x="344688" y="105211"/>
                      <a:pt x="346313" y="109111"/>
                      <a:pt x="349156" y="112037"/>
                    </a:cubicBezTo>
                    <a:cubicBezTo>
                      <a:pt x="352001" y="114799"/>
                      <a:pt x="355901" y="116506"/>
                      <a:pt x="359882" y="116506"/>
                    </a:cubicBezTo>
                    <a:cubicBezTo>
                      <a:pt x="360857" y="116506"/>
                      <a:pt x="361914" y="116425"/>
                      <a:pt x="362889" y="116181"/>
                    </a:cubicBezTo>
                    <a:close/>
                    <a:moveTo>
                      <a:pt x="448858" y="116181"/>
                    </a:moveTo>
                    <a:cubicBezTo>
                      <a:pt x="449833" y="116019"/>
                      <a:pt x="450726" y="115693"/>
                      <a:pt x="451701" y="115368"/>
                    </a:cubicBezTo>
                    <a:cubicBezTo>
                      <a:pt x="452596" y="114962"/>
                      <a:pt x="453489" y="114475"/>
                      <a:pt x="454302" y="113987"/>
                    </a:cubicBezTo>
                    <a:cubicBezTo>
                      <a:pt x="455115" y="113418"/>
                      <a:pt x="455846" y="112768"/>
                      <a:pt x="456577" y="112118"/>
                    </a:cubicBezTo>
                    <a:cubicBezTo>
                      <a:pt x="459340" y="109274"/>
                      <a:pt x="461046" y="105374"/>
                      <a:pt x="461046" y="101311"/>
                    </a:cubicBezTo>
                    <a:cubicBezTo>
                      <a:pt x="461046" y="100255"/>
                      <a:pt x="460965" y="99280"/>
                      <a:pt x="460721" y="98305"/>
                    </a:cubicBezTo>
                    <a:cubicBezTo>
                      <a:pt x="460559" y="97330"/>
                      <a:pt x="460234" y="96354"/>
                      <a:pt x="459908" y="95461"/>
                    </a:cubicBezTo>
                    <a:cubicBezTo>
                      <a:pt x="459502" y="94567"/>
                      <a:pt x="459015" y="93673"/>
                      <a:pt x="458527" y="92860"/>
                    </a:cubicBezTo>
                    <a:cubicBezTo>
                      <a:pt x="457958" y="92048"/>
                      <a:pt x="457308" y="91236"/>
                      <a:pt x="456658" y="90585"/>
                    </a:cubicBezTo>
                    <a:cubicBezTo>
                      <a:pt x="453164" y="87091"/>
                      <a:pt x="447883" y="85385"/>
                      <a:pt x="442926" y="86441"/>
                    </a:cubicBezTo>
                    <a:cubicBezTo>
                      <a:pt x="441951" y="86604"/>
                      <a:pt x="440976" y="86929"/>
                      <a:pt x="440082" y="87254"/>
                    </a:cubicBezTo>
                    <a:cubicBezTo>
                      <a:pt x="439188" y="87579"/>
                      <a:pt x="438295" y="88066"/>
                      <a:pt x="437482" y="88635"/>
                    </a:cubicBezTo>
                    <a:cubicBezTo>
                      <a:pt x="436669" y="89204"/>
                      <a:pt x="435938" y="89854"/>
                      <a:pt x="435207" y="90504"/>
                    </a:cubicBezTo>
                    <a:cubicBezTo>
                      <a:pt x="434557" y="91154"/>
                      <a:pt x="433906" y="91967"/>
                      <a:pt x="433338" y="92779"/>
                    </a:cubicBezTo>
                    <a:cubicBezTo>
                      <a:pt x="432769" y="93592"/>
                      <a:pt x="432282" y="94485"/>
                      <a:pt x="431956" y="95379"/>
                    </a:cubicBezTo>
                    <a:cubicBezTo>
                      <a:pt x="431550" y="96273"/>
                      <a:pt x="431307" y="97248"/>
                      <a:pt x="431144" y="98223"/>
                    </a:cubicBezTo>
                    <a:cubicBezTo>
                      <a:pt x="430900" y="99198"/>
                      <a:pt x="430819" y="100174"/>
                      <a:pt x="430819" y="101230"/>
                    </a:cubicBezTo>
                    <a:cubicBezTo>
                      <a:pt x="430819" y="105211"/>
                      <a:pt x="432444" y="109111"/>
                      <a:pt x="435288" y="112037"/>
                    </a:cubicBezTo>
                    <a:cubicBezTo>
                      <a:pt x="438132" y="114799"/>
                      <a:pt x="442032" y="116506"/>
                      <a:pt x="446014" y="116506"/>
                    </a:cubicBezTo>
                    <a:cubicBezTo>
                      <a:pt x="446989" y="116506"/>
                      <a:pt x="448045" y="116425"/>
                      <a:pt x="449020" y="116181"/>
                    </a:cubicBezTo>
                    <a:close/>
                    <a:moveTo>
                      <a:pt x="534989" y="116181"/>
                    </a:moveTo>
                    <a:cubicBezTo>
                      <a:pt x="535964" y="116019"/>
                      <a:pt x="536858" y="115693"/>
                      <a:pt x="537833" y="115368"/>
                    </a:cubicBezTo>
                    <a:cubicBezTo>
                      <a:pt x="538727" y="114962"/>
                      <a:pt x="539620" y="114475"/>
                      <a:pt x="540433" y="113987"/>
                    </a:cubicBezTo>
                    <a:cubicBezTo>
                      <a:pt x="541246" y="113418"/>
                      <a:pt x="541977" y="112768"/>
                      <a:pt x="542708" y="112118"/>
                    </a:cubicBezTo>
                    <a:cubicBezTo>
                      <a:pt x="545471" y="109274"/>
                      <a:pt x="547177" y="105374"/>
                      <a:pt x="547177" y="101311"/>
                    </a:cubicBezTo>
                    <a:cubicBezTo>
                      <a:pt x="547177" y="100255"/>
                      <a:pt x="547096" y="99280"/>
                      <a:pt x="546852" y="98305"/>
                    </a:cubicBezTo>
                    <a:cubicBezTo>
                      <a:pt x="546690" y="97330"/>
                      <a:pt x="546365" y="96354"/>
                      <a:pt x="546040" y="95461"/>
                    </a:cubicBezTo>
                    <a:cubicBezTo>
                      <a:pt x="545633" y="94567"/>
                      <a:pt x="545146" y="93673"/>
                      <a:pt x="544658" y="92860"/>
                    </a:cubicBezTo>
                    <a:cubicBezTo>
                      <a:pt x="544089" y="92048"/>
                      <a:pt x="543440" y="91236"/>
                      <a:pt x="542790" y="90585"/>
                    </a:cubicBezTo>
                    <a:cubicBezTo>
                      <a:pt x="539296" y="87091"/>
                      <a:pt x="534014" y="85385"/>
                      <a:pt x="529057" y="86441"/>
                    </a:cubicBezTo>
                    <a:cubicBezTo>
                      <a:pt x="528082" y="86604"/>
                      <a:pt x="527107" y="86929"/>
                      <a:pt x="526213" y="87254"/>
                    </a:cubicBezTo>
                    <a:cubicBezTo>
                      <a:pt x="525319" y="87579"/>
                      <a:pt x="524426" y="88066"/>
                      <a:pt x="523613" y="88635"/>
                    </a:cubicBezTo>
                    <a:cubicBezTo>
                      <a:pt x="522800" y="89204"/>
                      <a:pt x="522069" y="89854"/>
                      <a:pt x="521338" y="90504"/>
                    </a:cubicBezTo>
                    <a:cubicBezTo>
                      <a:pt x="520688" y="91154"/>
                      <a:pt x="520038" y="91967"/>
                      <a:pt x="519469" y="92779"/>
                    </a:cubicBezTo>
                    <a:cubicBezTo>
                      <a:pt x="518900" y="93592"/>
                      <a:pt x="518413" y="94485"/>
                      <a:pt x="518088" y="95379"/>
                    </a:cubicBezTo>
                    <a:cubicBezTo>
                      <a:pt x="517681" y="96273"/>
                      <a:pt x="517438" y="97248"/>
                      <a:pt x="517275" y="98223"/>
                    </a:cubicBezTo>
                    <a:cubicBezTo>
                      <a:pt x="517032" y="99198"/>
                      <a:pt x="516950" y="100174"/>
                      <a:pt x="516950" y="101230"/>
                    </a:cubicBezTo>
                    <a:cubicBezTo>
                      <a:pt x="516950" y="105211"/>
                      <a:pt x="518575" y="109111"/>
                      <a:pt x="521419" y="112037"/>
                    </a:cubicBezTo>
                    <a:cubicBezTo>
                      <a:pt x="524263" y="114799"/>
                      <a:pt x="528164" y="116506"/>
                      <a:pt x="532145" y="116506"/>
                    </a:cubicBezTo>
                    <a:cubicBezTo>
                      <a:pt x="533120" y="116506"/>
                      <a:pt x="534176" y="116425"/>
                      <a:pt x="535151" y="116181"/>
                    </a:cubicBezTo>
                    <a:close/>
                    <a:moveTo>
                      <a:pt x="621120" y="116181"/>
                    </a:moveTo>
                    <a:cubicBezTo>
                      <a:pt x="622095" y="116019"/>
                      <a:pt x="622989" y="115693"/>
                      <a:pt x="623964" y="115368"/>
                    </a:cubicBezTo>
                    <a:cubicBezTo>
                      <a:pt x="624858" y="114962"/>
                      <a:pt x="625752" y="114475"/>
                      <a:pt x="626564" y="113987"/>
                    </a:cubicBezTo>
                    <a:cubicBezTo>
                      <a:pt x="627377" y="113418"/>
                      <a:pt x="628108" y="112768"/>
                      <a:pt x="628840" y="112118"/>
                    </a:cubicBezTo>
                    <a:cubicBezTo>
                      <a:pt x="631602" y="109274"/>
                      <a:pt x="633309" y="105374"/>
                      <a:pt x="633309" y="101311"/>
                    </a:cubicBezTo>
                    <a:cubicBezTo>
                      <a:pt x="633309" y="100255"/>
                      <a:pt x="633227" y="99280"/>
                      <a:pt x="632983" y="98305"/>
                    </a:cubicBezTo>
                    <a:cubicBezTo>
                      <a:pt x="632821" y="97330"/>
                      <a:pt x="632496" y="96354"/>
                      <a:pt x="632171" y="95461"/>
                    </a:cubicBezTo>
                    <a:cubicBezTo>
                      <a:pt x="631765" y="94567"/>
                      <a:pt x="631277" y="93673"/>
                      <a:pt x="630790" y="92860"/>
                    </a:cubicBezTo>
                    <a:cubicBezTo>
                      <a:pt x="630221" y="92048"/>
                      <a:pt x="629571" y="91236"/>
                      <a:pt x="628921" y="90585"/>
                    </a:cubicBezTo>
                    <a:cubicBezTo>
                      <a:pt x="625427" y="87091"/>
                      <a:pt x="620145" y="85385"/>
                      <a:pt x="615188" y="86441"/>
                    </a:cubicBezTo>
                    <a:cubicBezTo>
                      <a:pt x="614213" y="86604"/>
                      <a:pt x="613238" y="86929"/>
                      <a:pt x="612345" y="87254"/>
                    </a:cubicBezTo>
                    <a:cubicBezTo>
                      <a:pt x="611451" y="87579"/>
                      <a:pt x="610557" y="88066"/>
                      <a:pt x="609744" y="88635"/>
                    </a:cubicBezTo>
                    <a:cubicBezTo>
                      <a:pt x="608932" y="89204"/>
                      <a:pt x="608200" y="89854"/>
                      <a:pt x="607469" y="90504"/>
                    </a:cubicBezTo>
                    <a:cubicBezTo>
                      <a:pt x="606819" y="91154"/>
                      <a:pt x="606169" y="91967"/>
                      <a:pt x="605600" y="92779"/>
                    </a:cubicBezTo>
                    <a:cubicBezTo>
                      <a:pt x="605031" y="93592"/>
                      <a:pt x="604544" y="94485"/>
                      <a:pt x="604219" y="95379"/>
                    </a:cubicBezTo>
                    <a:cubicBezTo>
                      <a:pt x="603813" y="96273"/>
                      <a:pt x="603569" y="97248"/>
                      <a:pt x="603407" y="98223"/>
                    </a:cubicBezTo>
                    <a:cubicBezTo>
                      <a:pt x="603163" y="99198"/>
                      <a:pt x="603081" y="100174"/>
                      <a:pt x="603081" y="101230"/>
                    </a:cubicBezTo>
                    <a:cubicBezTo>
                      <a:pt x="603081" y="105211"/>
                      <a:pt x="604707" y="109111"/>
                      <a:pt x="607550" y="112037"/>
                    </a:cubicBezTo>
                    <a:cubicBezTo>
                      <a:pt x="610395" y="114799"/>
                      <a:pt x="614295" y="116506"/>
                      <a:pt x="618276" y="116506"/>
                    </a:cubicBezTo>
                    <a:cubicBezTo>
                      <a:pt x="619251" y="116506"/>
                      <a:pt x="620307" y="116425"/>
                      <a:pt x="621283" y="116181"/>
                    </a:cubicBezTo>
                    <a:close/>
                    <a:moveTo>
                      <a:pt x="707251" y="116181"/>
                    </a:moveTo>
                    <a:cubicBezTo>
                      <a:pt x="708226" y="116019"/>
                      <a:pt x="709120" y="115693"/>
                      <a:pt x="710096" y="115368"/>
                    </a:cubicBezTo>
                    <a:cubicBezTo>
                      <a:pt x="710989" y="114962"/>
                      <a:pt x="711883" y="114475"/>
                      <a:pt x="712695" y="113987"/>
                    </a:cubicBezTo>
                    <a:cubicBezTo>
                      <a:pt x="713508" y="113418"/>
                      <a:pt x="714239" y="112768"/>
                      <a:pt x="714971" y="112118"/>
                    </a:cubicBezTo>
                    <a:cubicBezTo>
                      <a:pt x="717734" y="109274"/>
                      <a:pt x="719440" y="105374"/>
                      <a:pt x="719440" y="101311"/>
                    </a:cubicBezTo>
                    <a:cubicBezTo>
                      <a:pt x="719440" y="100255"/>
                      <a:pt x="719358" y="99280"/>
                      <a:pt x="719115" y="98305"/>
                    </a:cubicBezTo>
                    <a:cubicBezTo>
                      <a:pt x="718952" y="97330"/>
                      <a:pt x="718627" y="96354"/>
                      <a:pt x="718302" y="95461"/>
                    </a:cubicBezTo>
                    <a:cubicBezTo>
                      <a:pt x="717896" y="94567"/>
                      <a:pt x="717408" y="93673"/>
                      <a:pt x="716921" y="92860"/>
                    </a:cubicBezTo>
                    <a:cubicBezTo>
                      <a:pt x="716352" y="92048"/>
                      <a:pt x="715702" y="91236"/>
                      <a:pt x="715052" y="90585"/>
                    </a:cubicBezTo>
                    <a:cubicBezTo>
                      <a:pt x="711558" y="87091"/>
                      <a:pt x="706276" y="85385"/>
                      <a:pt x="701320" y="86441"/>
                    </a:cubicBezTo>
                    <a:cubicBezTo>
                      <a:pt x="700345" y="86604"/>
                      <a:pt x="699370" y="86929"/>
                      <a:pt x="698476" y="87254"/>
                    </a:cubicBezTo>
                    <a:cubicBezTo>
                      <a:pt x="697582" y="87579"/>
                      <a:pt x="696688" y="88066"/>
                      <a:pt x="695876" y="88635"/>
                    </a:cubicBezTo>
                    <a:cubicBezTo>
                      <a:pt x="695063" y="89204"/>
                      <a:pt x="694332" y="89854"/>
                      <a:pt x="693601" y="90504"/>
                    </a:cubicBezTo>
                    <a:cubicBezTo>
                      <a:pt x="692950" y="91154"/>
                      <a:pt x="692301" y="91967"/>
                      <a:pt x="691732" y="92779"/>
                    </a:cubicBezTo>
                    <a:cubicBezTo>
                      <a:pt x="691163" y="93592"/>
                      <a:pt x="690675" y="94485"/>
                      <a:pt x="690350" y="95379"/>
                    </a:cubicBezTo>
                    <a:cubicBezTo>
                      <a:pt x="689944" y="96273"/>
                      <a:pt x="689700" y="97248"/>
                      <a:pt x="689538" y="98223"/>
                    </a:cubicBezTo>
                    <a:cubicBezTo>
                      <a:pt x="689294" y="99198"/>
                      <a:pt x="689213" y="100174"/>
                      <a:pt x="689213" y="101230"/>
                    </a:cubicBezTo>
                    <a:cubicBezTo>
                      <a:pt x="689213" y="105211"/>
                      <a:pt x="690838" y="109111"/>
                      <a:pt x="693682" y="112037"/>
                    </a:cubicBezTo>
                    <a:cubicBezTo>
                      <a:pt x="696526" y="114799"/>
                      <a:pt x="700426" y="116506"/>
                      <a:pt x="704408" y="116506"/>
                    </a:cubicBezTo>
                    <a:cubicBezTo>
                      <a:pt x="705383" y="116506"/>
                      <a:pt x="706439" y="116425"/>
                      <a:pt x="707414" y="116181"/>
                    </a:cubicBezTo>
                    <a:close/>
                    <a:moveTo>
                      <a:pt x="793383" y="116181"/>
                    </a:moveTo>
                    <a:cubicBezTo>
                      <a:pt x="794358" y="116019"/>
                      <a:pt x="795252" y="115693"/>
                      <a:pt x="796227" y="115368"/>
                    </a:cubicBezTo>
                    <a:cubicBezTo>
                      <a:pt x="797120" y="114962"/>
                      <a:pt x="798014" y="114475"/>
                      <a:pt x="798827" y="113987"/>
                    </a:cubicBezTo>
                    <a:cubicBezTo>
                      <a:pt x="799639" y="113418"/>
                      <a:pt x="800371" y="112768"/>
                      <a:pt x="801102" y="112118"/>
                    </a:cubicBezTo>
                    <a:cubicBezTo>
                      <a:pt x="803865" y="109274"/>
                      <a:pt x="805571" y="105374"/>
                      <a:pt x="805571" y="101311"/>
                    </a:cubicBezTo>
                    <a:cubicBezTo>
                      <a:pt x="805571" y="100255"/>
                      <a:pt x="805490" y="99280"/>
                      <a:pt x="805246" y="98305"/>
                    </a:cubicBezTo>
                    <a:cubicBezTo>
                      <a:pt x="805084" y="97330"/>
                      <a:pt x="804759" y="96354"/>
                      <a:pt x="804434" y="95461"/>
                    </a:cubicBezTo>
                    <a:cubicBezTo>
                      <a:pt x="804028" y="94567"/>
                      <a:pt x="803540" y="93673"/>
                      <a:pt x="803052" y="92860"/>
                    </a:cubicBezTo>
                    <a:cubicBezTo>
                      <a:pt x="802484" y="92048"/>
                      <a:pt x="801833" y="91236"/>
                      <a:pt x="801183" y="90585"/>
                    </a:cubicBezTo>
                    <a:cubicBezTo>
                      <a:pt x="797689" y="87091"/>
                      <a:pt x="792407" y="85385"/>
                      <a:pt x="787451" y="86441"/>
                    </a:cubicBezTo>
                    <a:cubicBezTo>
                      <a:pt x="786476" y="86604"/>
                      <a:pt x="785501" y="86929"/>
                      <a:pt x="784607" y="87254"/>
                    </a:cubicBezTo>
                    <a:cubicBezTo>
                      <a:pt x="783714" y="87579"/>
                      <a:pt x="782819" y="88066"/>
                      <a:pt x="782007" y="88635"/>
                    </a:cubicBezTo>
                    <a:cubicBezTo>
                      <a:pt x="781195" y="89204"/>
                      <a:pt x="780463" y="89854"/>
                      <a:pt x="779732" y="90504"/>
                    </a:cubicBezTo>
                    <a:cubicBezTo>
                      <a:pt x="779082" y="91154"/>
                      <a:pt x="778432" y="91967"/>
                      <a:pt x="777863" y="92779"/>
                    </a:cubicBezTo>
                    <a:cubicBezTo>
                      <a:pt x="777294" y="93592"/>
                      <a:pt x="776806" y="94485"/>
                      <a:pt x="776482" y="95379"/>
                    </a:cubicBezTo>
                    <a:cubicBezTo>
                      <a:pt x="776075" y="96273"/>
                      <a:pt x="775831" y="97248"/>
                      <a:pt x="775669" y="98223"/>
                    </a:cubicBezTo>
                    <a:cubicBezTo>
                      <a:pt x="775425" y="99198"/>
                      <a:pt x="775344" y="100174"/>
                      <a:pt x="775344" y="101230"/>
                    </a:cubicBezTo>
                    <a:cubicBezTo>
                      <a:pt x="775344" y="105211"/>
                      <a:pt x="776969" y="109111"/>
                      <a:pt x="779813" y="112037"/>
                    </a:cubicBezTo>
                    <a:cubicBezTo>
                      <a:pt x="782657" y="114799"/>
                      <a:pt x="786557" y="116506"/>
                      <a:pt x="790539" y="116506"/>
                    </a:cubicBezTo>
                    <a:cubicBezTo>
                      <a:pt x="791514" y="116506"/>
                      <a:pt x="792570" y="116425"/>
                      <a:pt x="793545" y="116181"/>
                    </a:cubicBezTo>
                    <a:close/>
                    <a:moveTo>
                      <a:pt x="879514" y="116181"/>
                    </a:moveTo>
                    <a:cubicBezTo>
                      <a:pt x="880489" y="116019"/>
                      <a:pt x="881383" y="115693"/>
                      <a:pt x="882358" y="115368"/>
                    </a:cubicBezTo>
                    <a:cubicBezTo>
                      <a:pt x="883252" y="114962"/>
                      <a:pt x="884146" y="114475"/>
                      <a:pt x="884958" y="113987"/>
                    </a:cubicBezTo>
                    <a:cubicBezTo>
                      <a:pt x="885771" y="113418"/>
                      <a:pt x="886502" y="112768"/>
                      <a:pt x="887234" y="112118"/>
                    </a:cubicBezTo>
                    <a:cubicBezTo>
                      <a:pt x="889996" y="109274"/>
                      <a:pt x="891702" y="105374"/>
                      <a:pt x="891702" y="101311"/>
                    </a:cubicBezTo>
                    <a:cubicBezTo>
                      <a:pt x="891702" y="100255"/>
                      <a:pt x="891621" y="99280"/>
                      <a:pt x="891378" y="98305"/>
                    </a:cubicBezTo>
                    <a:cubicBezTo>
                      <a:pt x="891215" y="97330"/>
                      <a:pt x="890890" y="96354"/>
                      <a:pt x="890565" y="95461"/>
                    </a:cubicBezTo>
                    <a:cubicBezTo>
                      <a:pt x="890159" y="94567"/>
                      <a:pt x="889671" y="93673"/>
                      <a:pt x="889184" y="92860"/>
                    </a:cubicBezTo>
                    <a:cubicBezTo>
                      <a:pt x="888615" y="92048"/>
                      <a:pt x="887965" y="91236"/>
                      <a:pt x="887315" y="90585"/>
                    </a:cubicBezTo>
                    <a:cubicBezTo>
                      <a:pt x="883820" y="87091"/>
                      <a:pt x="878539" y="85385"/>
                      <a:pt x="873583" y="86441"/>
                    </a:cubicBezTo>
                    <a:cubicBezTo>
                      <a:pt x="872608" y="86604"/>
                      <a:pt x="871632" y="86929"/>
                      <a:pt x="870738" y="87254"/>
                    </a:cubicBezTo>
                    <a:cubicBezTo>
                      <a:pt x="869845" y="87579"/>
                      <a:pt x="868951" y="88066"/>
                      <a:pt x="868138" y="88635"/>
                    </a:cubicBezTo>
                    <a:cubicBezTo>
                      <a:pt x="867326" y="89204"/>
                      <a:pt x="866594" y="89854"/>
                      <a:pt x="865863" y="90504"/>
                    </a:cubicBezTo>
                    <a:cubicBezTo>
                      <a:pt x="865213" y="91154"/>
                      <a:pt x="864563" y="91967"/>
                      <a:pt x="863994" y="92779"/>
                    </a:cubicBezTo>
                    <a:cubicBezTo>
                      <a:pt x="863426" y="93592"/>
                      <a:pt x="862938" y="94485"/>
                      <a:pt x="862613" y="95379"/>
                    </a:cubicBezTo>
                    <a:cubicBezTo>
                      <a:pt x="862207" y="96273"/>
                      <a:pt x="861963" y="97248"/>
                      <a:pt x="861800" y="98223"/>
                    </a:cubicBezTo>
                    <a:cubicBezTo>
                      <a:pt x="861556" y="99198"/>
                      <a:pt x="861475" y="100174"/>
                      <a:pt x="861475" y="101230"/>
                    </a:cubicBezTo>
                    <a:cubicBezTo>
                      <a:pt x="861475" y="105211"/>
                      <a:pt x="863100" y="109111"/>
                      <a:pt x="865945" y="112037"/>
                    </a:cubicBezTo>
                    <a:cubicBezTo>
                      <a:pt x="868788" y="114799"/>
                      <a:pt x="872688" y="116506"/>
                      <a:pt x="876670" y="116506"/>
                    </a:cubicBezTo>
                    <a:cubicBezTo>
                      <a:pt x="877645" y="116506"/>
                      <a:pt x="878702" y="116425"/>
                      <a:pt x="879677" y="116181"/>
                    </a:cubicBezTo>
                    <a:close/>
                    <a:moveTo>
                      <a:pt x="18364" y="202312"/>
                    </a:moveTo>
                    <a:cubicBezTo>
                      <a:pt x="19339" y="202150"/>
                      <a:pt x="20233" y="201825"/>
                      <a:pt x="21208" y="201499"/>
                    </a:cubicBezTo>
                    <a:cubicBezTo>
                      <a:pt x="22101" y="201093"/>
                      <a:pt x="22996" y="200606"/>
                      <a:pt x="23808" y="200118"/>
                    </a:cubicBezTo>
                    <a:cubicBezTo>
                      <a:pt x="24620" y="199549"/>
                      <a:pt x="25352" y="198900"/>
                      <a:pt x="26083" y="198249"/>
                    </a:cubicBezTo>
                    <a:cubicBezTo>
                      <a:pt x="28846" y="195405"/>
                      <a:pt x="30552" y="191505"/>
                      <a:pt x="30552" y="187442"/>
                    </a:cubicBezTo>
                    <a:cubicBezTo>
                      <a:pt x="30552" y="186386"/>
                      <a:pt x="30471" y="185411"/>
                      <a:pt x="30227" y="184436"/>
                    </a:cubicBezTo>
                    <a:cubicBezTo>
                      <a:pt x="30065" y="183461"/>
                      <a:pt x="29739" y="182486"/>
                      <a:pt x="29415" y="181592"/>
                    </a:cubicBezTo>
                    <a:cubicBezTo>
                      <a:pt x="29008" y="180698"/>
                      <a:pt x="28521" y="179804"/>
                      <a:pt x="28033" y="178992"/>
                    </a:cubicBezTo>
                    <a:cubicBezTo>
                      <a:pt x="27546" y="178179"/>
                      <a:pt x="26814" y="177367"/>
                      <a:pt x="26164" y="176716"/>
                    </a:cubicBezTo>
                    <a:cubicBezTo>
                      <a:pt x="22670" y="173223"/>
                      <a:pt x="17389" y="171516"/>
                      <a:pt x="12432" y="172572"/>
                    </a:cubicBezTo>
                    <a:cubicBezTo>
                      <a:pt x="11457" y="172735"/>
                      <a:pt x="10482" y="173060"/>
                      <a:pt x="9588" y="173385"/>
                    </a:cubicBezTo>
                    <a:cubicBezTo>
                      <a:pt x="8694" y="173710"/>
                      <a:pt x="7800" y="174198"/>
                      <a:pt x="6988" y="174766"/>
                    </a:cubicBezTo>
                    <a:cubicBezTo>
                      <a:pt x="6176" y="175335"/>
                      <a:pt x="5444" y="175985"/>
                      <a:pt x="4713" y="176635"/>
                    </a:cubicBezTo>
                    <a:cubicBezTo>
                      <a:pt x="4063" y="177285"/>
                      <a:pt x="3413" y="178098"/>
                      <a:pt x="2844" y="178911"/>
                    </a:cubicBezTo>
                    <a:cubicBezTo>
                      <a:pt x="2275" y="179723"/>
                      <a:pt x="1787" y="180617"/>
                      <a:pt x="1463" y="181511"/>
                    </a:cubicBezTo>
                    <a:cubicBezTo>
                      <a:pt x="1056" y="182404"/>
                      <a:pt x="812" y="183379"/>
                      <a:pt x="650" y="184355"/>
                    </a:cubicBezTo>
                    <a:cubicBezTo>
                      <a:pt x="406" y="185330"/>
                      <a:pt x="325" y="186305"/>
                      <a:pt x="325" y="187361"/>
                    </a:cubicBezTo>
                    <a:cubicBezTo>
                      <a:pt x="325" y="191342"/>
                      <a:pt x="1950" y="195243"/>
                      <a:pt x="4794" y="198168"/>
                    </a:cubicBezTo>
                    <a:cubicBezTo>
                      <a:pt x="7638" y="200931"/>
                      <a:pt x="11538" y="202637"/>
                      <a:pt x="15520" y="202637"/>
                    </a:cubicBezTo>
                    <a:cubicBezTo>
                      <a:pt x="16495" y="202637"/>
                      <a:pt x="17551" y="202556"/>
                      <a:pt x="18526" y="202312"/>
                    </a:cubicBezTo>
                    <a:close/>
                    <a:moveTo>
                      <a:pt x="104495" y="202312"/>
                    </a:moveTo>
                    <a:cubicBezTo>
                      <a:pt x="105470" y="202150"/>
                      <a:pt x="106364" y="201825"/>
                      <a:pt x="107339" y="201499"/>
                    </a:cubicBezTo>
                    <a:cubicBezTo>
                      <a:pt x="108233" y="201093"/>
                      <a:pt x="109127" y="200606"/>
                      <a:pt x="109939" y="200118"/>
                    </a:cubicBezTo>
                    <a:cubicBezTo>
                      <a:pt x="110752" y="199549"/>
                      <a:pt x="111483" y="198900"/>
                      <a:pt x="112214" y="198249"/>
                    </a:cubicBezTo>
                    <a:cubicBezTo>
                      <a:pt x="114977" y="195405"/>
                      <a:pt x="116683" y="191505"/>
                      <a:pt x="116683" y="187442"/>
                    </a:cubicBezTo>
                    <a:cubicBezTo>
                      <a:pt x="116683" y="186386"/>
                      <a:pt x="116602" y="185411"/>
                      <a:pt x="116359" y="184436"/>
                    </a:cubicBezTo>
                    <a:cubicBezTo>
                      <a:pt x="116196" y="183461"/>
                      <a:pt x="115871" y="182486"/>
                      <a:pt x="115546" y="181592"/>
                    </a:cubicBezTo>
                    <a:cubicBezTo>
                      <a:pt x="115140" y="180698"/>
                      <a:pt x="114652" y="179804"/>
                      <a:pt x="114164" y="178992"/>
                    </a:cubicBezTo>
                    <a:cubicBezTo>
                      <a:pt x="113596" y="178179"/>
                      <a:pt x="112945" y="177367"/>
                      <a:pt x="112296" y="176716"/>
                    </a:cubicBezTo>
                    <a:cubicBezTo>
                      <a:pt x="108802" y="173223"/>
                      <a:pt x="103520" y="171516"/>
                      <a:pt x="98563" y="172572"/>
                    </a:cubicBezTo>
                    <a:cubicBezTo>
                      <a:pt x="97588" y="172735"/>
                      <a:pt x="96613" y="173060"/>
                      <a:pt x="95719" y="173385"/>
                    </a:cubicBezTo>
                    <a:cubicBezTo>
                      <a:pt x="94826" y="173710"/>
                      <a:pt x="93932" y="174198"/>
                      <a:pt x="93119" y="174766"/>
                    </a:cubicBezTo>
                    <a:cubicBezTo>
                      <a:pt x="92307" y="175335"/>
                      <a:pt x="91575" y="175985"/>
                      <a:pt x="90844" y="176635"/>
                    </a:cubicBezTo>
                    <a:cubicBezTo>
                      <a:pt x="90194" y="177285"/>
                      <a:pt x="89544" y="178098"/>
                      <a:pt x="88975" y="178911"/>
                    </a:cubicBezTo>
                    <a:cubicBezTo>
                      <a:pt x="88406" y="179723"/>
                      <a:pt x="87919" y="180617"/>
                      <a:pt x="87594" y="181511"/>
                    </a:cubicBezTo>
                    <a:cubicBezTo>
                      <a:pt x="87187" y="182404"/>
                      <a:pt x="86944" y="183379"/>
                      <a:pt x="86781" y="184355"/>
                    </a:cubicBezTo>
                    <a:cubicBezTo>
                      <a:pt x="86537" y="185330"/>
                      <a:pt x="86456" y="186305"/>
                      <a:pt x="86456" y="187361"/>
                    </a:cubicBezTo>
                    <a:cubicBezTo>
                      <a:pt x="86456" y="191342"/>
                      <a:pt x="88081" y="195243"/>
                      <a:pt x="90925" y="198168"/>
                    </a:cubicBezTo>
                    <a:cubicBezTo>
                      <a:pt x="93769" y="200931"/>
                      <a:pt x="97669" y="202637"/>
                      <a:pt x="101651" y="202637"/>
                    </a:cubicBezTo>
                    <a:cubicBezTo>
                      <a:pt x="102626" y="202637"/>
                      <a:pt x="103683" y="202556"/>
                      <a:pt x="104658" y="202312"/>
                    </a:cubicBezTo>
                    <a:close/>
                    <a:moveTo>
                      <a:pt x="190626" y="202312"/>
                    </a:moveTo>
                    <a:cubicBezTo>
                      <a:pt x="191602" y="202150"/>
                      <a:pt x="192495" y="201825"/>
                      <a:pt x="193470" y="201499"/>
                    </a:cubicBezTo>
                    <a:cubicBezTo>
                      <a:pt x="194364" y="201093"/>
                      <a:pt x="195258" y="200606"/>
                      <a:pt x="196071" y="200118"/>
                    </a:cubicBezTo>
                    <a:cubicBezTo>
                      <a:pt x="196883" y="199549"/>
                      <a:pt x="197614" y="198900"/>
                      <a:pt x="198346" y="198249"/>
                    </a:cubicBezTo>
                    <a:cubicBezTo>
                      <a:pt x="201108" y="195405"/>
                      <a:pt x="202814" y="191505"/>
                      <a:pt x="202814" y="187442"/>
                    </a:cubicBezTo>
                    <a:cubicBezTo>
                      <a:pt x="202814" y="186386"/>
                      <a:pt x="202734" y="185411"/>
                      <a:pt x="202490" y="184436"/>
                    </a:cubicBezTo>
                    <a:cubicBezTo>
                      <a:pt x="202327" y="183461"/>
                      <a:pt x="202002" y="182486"/>
                      <a:pt x="201677" y="181592"/>
                    </a:cubicBezTo>
                    <a:cubicBezTo>
                      <a:pt x="201271" y="180698"/>
                      <a:pt x="200783" y="179804"/>
                      <a:pt x="200296" y="178992"/>
                    </a:cubicBezTo>
                    <a:cubicBezTo>
                      <a:pt x="199727" y="178179"/>
                      <a:pt x="199077" y="177367"/>
                      <a:pt x="198427" y="176716"/>
                    </a:cubicBezTo>
                    <a:cubicBezTo>
                      <a:pt x="194933" y="173223"/>
                      <a:pt x="189651" y="171516"/>
                      <a:pt x="184695" y="172572"/>
                    </a:cubicBezTo>
                    <a:cubicBezTo>
                      <a:pt x="183720" y="172735"/>
                      <a:pt x="182745" y="173060"/>
                      <a:pt x="181851" y="173385"/>
                    </a:cubicBezTo>
                    <a:cubicBezTo>
                      <a:pt x="180957" y="173710"/>
                      <a:pt x="180063" y="174198"/>
                      <a:pt x="179251" y="174766"/>
                    </a:cubicBezTo>
                    <a:cubicBezTo>
                      <a:pt x="178438" y="175335"/>
                      <a:pt x="177707" y="175985"/>
                      <a:pt x="176975" y="176635"/>
                    </a:cubicBezTo>
                    <a:cubicBezTo>
                      <a:pt x="176325" y="177285"/>
                      <a:pt x="175675" y="178098"/>
                      <a:pt x="175106" y="178911"/>
                    </a:cubicBezTo>
                    <a:cubicBezTo>
                      <a:pt x="174538" y="179723"/>
                      <a:pt x="174050" y="180617"/>
                      <a:pt x="173725" y="181511"/>
                    </a:cubicBezTo>
                    <a:cubicBezTo>
                      <a:pt x="173319" y="182404"/>
                      <a:pt x="173075" y="183379"/>
                      <a:pt x="172912" y="184355"/>
                    </a:cubicBezTo>
                    <a:cubicBezTo>
                      <a:pt x="172669" y="185330"/>
                      <a:pt x="172588" y="186305"/>
                      <a:pt x="172588" y="187361"/>
                    </a:cubicBezTo>
                    <a:cubicBezTo>
                      <a:pt x="172588" y="191342"/>
                      <a:pt x="174213" y="195243"/>
                      <a:pt x="177056" y="198168"/>
                    </a:cubicBezTo>
                    <a:cubicBezTo>
                      <a:pt x="179901" y="200931"/>
                      <a:pt x="183801" y="202637"/>
                      <a:pt x="187782" y="202637"/>
                    </a:cubicBezTo>
                    <a:cubicBezTo>
                      <a:pt x="188757" y="202637"/>
                      <a:pt x="189814" y="202556"/>
                      <a:pt x="190789" y="202312"/>
                    </a:cubicBezTo>
                    <a:close/>
                    <a:moveTo>
                      <a:pt x="276758" y="202312"/>
                    </a:moveTo>
                    <a:cubicBezTo>
                      <a:pt x="277733" y="202150"/>
                      <a:pt x="278626" y="201825"/>
                      <a:pt x="279601" y="201499"/>
                    </a:cubicBezTo>
                    <a:cubicBezTo>
                      <a:pt x="280495" y="201093"/>
                      <a:pt x="281389" y="200606"/>
                      <a:pt x="282202" y="200118"/>
                    </a:cubicBezTo>
                    <a:cubicBezTo>
                      <a:pt x="283015" y="199549"/>
                      <a:pt x="283746" y="198900"/>
                      <a:pt x="284477" y="198249"/>
                    </a:cubicBezTo>
                    <a:cubicBezTo>
                      <a:pt x="287240" y="195405"/>
                      <a:pt x="288946" y="191505"/>
                      <a:pt x="288946" y="187442"/>
                    </a:cubicBezTo>
                    <a:cubicBezTo>
                      <a:pt x="288946" y="186386"/>
                      <a:pt x="288865" y="185411"/>
                      <a:pt x="288621" y="184436"/>
                    </a:cubicBezTo>
                    <a:cubicBezTo>
                      <a:pt x="288459" y="183461"/>
                      <a:pt x="288133" y="182486"/>
                      <a:pt x="287808" y="181592"/>
                    </a:cubicBezTo>
                    <a:cubicBezTo>
                      <a:pt x="287402" y="180698"/>
                      <a:pt x="286915" y="179804"/>
                      <a:pt x="286427" y="178992"/>
                    </a:cubicBezTo>
                    <a:cubicBezTo>
                      <a:pt x="285858" y="178179"/>
                      <a:pt x="285208" y="177367"/>
                      <a:pt x="284558" y="176716"/>
                    </a:cubicBezTo>
                    <a:cubicBezTo>
                      <a:pt x="281064" y="173223"/>
                      <a:pt x="275783" y="171516"/>
                      <a:pt x="270826" y="172572"/>
                    </a:cubicBezTo>
                    <a:cubicBezTo>
                      <a:pt x="269851" y="172735"/>
                      <a:pt x="268876" y="173060"/>
                      <a:pt x="267982" y="173385"/>
                    </a:cubicBezTo>
                    <a:cubicBezTo>
                      <a:pt x="267088" y="173710"/>
                      <a:pt x="266195" y="174198"/>
                      <a:pt x="265382" y="174766"/>
                    </a:cubicBezTo>
                    <a:cubicBezTo>
                      <a:pt x="264569" y="175335"/>
                      <a:pt x="263838" y="175985"/>
                      <a:pt x="263107" y="176635"/>
                    </a:cubicBezTo>
                    <a:cubicBezTo>
                      <a:pt x="262457" y="177285"/>
                      <a:pt x="261806" y="178098"/>
                      <a:pt x="261238" y="178911"/>
                    </a:cubicBezTo>
                    <a:cubicBezTo>
                      <a:pt x="260669" y="179723"/>
                      <a:pt x="260181" y="180617"/>
                      <a:pt x="259856" y="181511"/>
                    </a:cubicBezTo>
                    <a:cubicBezTo>
                      <a:pt x="259450" y="182404"/>
                      <a:pt x="259206" y="183379"/>
                      <a:pt x="259044" y="184355"/>
                    </a:cubicBezTo>
                    <a:cubicBezTo>
                      <a:pt x="258800" y="185330"/>
                      <a:pt x="258719" y="186305"/>
                      <a:pt x="258719" y="187361"/>
                    </a:cubicBezTo>
                    <a:cubicBezTo>
                      <a:pt x="258719" y="191342"/>
                      <a:pt x="260344" y="195243"/>
                      <a:pt x="263188" y="198168"/>
                    </a:cubicBezTo>
                    <a:cubicBezTo>
                      <a:pt x="266032" y="200931"/>
                      <a:pt x="269932" y="202637"/>
                      <a:pt x="273913" y="202637"/>
                    </a:cubicBezTo>
                    <a:cubicBezTo>
                      <a:pt x="274889" y="202637"/>
                      <a:pt x="275945" y="202556"/>
                      <a:pt x="276920" y="202312"/>
                    </a:cubicBezTo>
                    <a:close/>
                    <a:moveTo>
                      <a:pt x="362889" y="202312"/>
                    </a:moveTo>
                    <a:cubicBezTo>
                      <a:pt x="363864" y="202150"/>
                      <a:pt x="364758" y="201825"/>
                      <a:pt x="365733" y="201499"/>
                    </a:cubicBezTo>
                    <a:cubicBezTo>
                      <a:pt x="366627" y="201093"/>
                      <a:pt x="367520" y="200606"/>
                      <a:pt x="368333" y="200118"/>
                    </a:cubicBezTo>
                    <a:cubicBezTo>
                      <a:pt x="369146" y="199549"/>
                      <a:pt x="369877" y="198900"/>
                      <a:pt x="370608" y="198249"/>
                    </a:cubicBezTo>
                    <a:cubicBezTo>
                      <a:pt x="373371" y="195405"/>
                      <a:pt x="375077" y="191505"/>
                      <a:pt x="375077" y="187442"/>
                    </a:cubicBezTo>
                    <a:cubicBezTo>
                      <a:pt x="375077" y="186386"/>
                      <a:pt x="374996" y="185411"/>
                      <a:pt x="374752" y="184436"/>
                    </a:cubicBezTo>
                    <a:cubicBezTo>
                      <a:pt x="374590" y="183461"/>
                      <a:pt x="374265" y="182486"/>
                      <a:pt x="373939" y="181592"/>
                    </a:cubicBezTo>
                    <a:cubicBezTo>
                      <a:pt x="373533" y="180698"/>
                      <a:pt x="373046" y="179804"/>
                      <a:pt x="372558" y="178992"/>
                    </a:cubicBezTo>
                    <a:cubicBezTo>
                      <a:pt x="371989" y="178179"/>
                      <a:pt x="371340" y="177367"/>
                      <a:pt x="370690" y="176716"/>
                    </a:cubicBezTo>
                    <a:cubicBezTo>
                      <a:pt x="367196" y="173223"/>
                      <a:pt x="361914" y="171516"/>
                      <a:pt x="356957" y="172572"/>
                    </a:cubicBezTo>
                    <a:cubicBezTo>
                      <a:pt x="355982" y="172735"/>
                      <a:pt x="355007" y="173060"/>
                      <a:pt x="354113" y="173385"/>
                    </a:cubicBezTo>
                    <a:cubicBezTo>
                      <a:pt x="353219" y="173710"/>
                      <a:pt x="352326" y="174198"/>
                      <a:pt x="351513" y="174766"/>
                    </a:cubicBezTo>
                    <a:cubicBezTo>
                      <a:pt x="350700" y="175335"/>
                      <a:pt x="349969" y="175985"/>
                      <a:pt x="349238" y="176635"/>
                    </a:cubicBezTo>
                    <a:cubicBezTo>
                      <a:pt x="348588" y="177285"/>
                      <a:pt x="347938" y="178098"/>
                      <a:pt x="347369" y="178911"/>
                    </a:cubicBezTo>
                    <a:cubicBezTo>
                      <a:pt x="346800" y="179723"/>
                      <a:pt x="346313" y="180617"/>
                      <a:pt x="345988" y="181511"/>
                    </a:cubicBezTo>
                    <a:cubicBezTo>
                      <a:pt x="345581" y="182404"/>
                      <a:pt x="345338" y="183379"/>
                      <a:pt x="345175" y="184355"/>
                    </a:cubicBezTo>
                    <a:cubicBezTo>
                      <a:pt x="344932" y="185330"/>
                      <a:pt x="344850" y="186305"/>
                      <a:pt x="344850" y="187361"/>
                    </a:cubicBezTo>
                    <a:cubicBezTo>
                      <a:pt x="344850" y="191342"/>
                      <a:pt x="346475" y="195243"/>
                      <a:pt x="349319" y="198168"/>
                    </a:cubicBezTo>
                    <a:cubicBezTo>
                      <a:pt x="352163" y="200931"/>
                      <a:pt x="356064" y="202637"/>
                      <a:pt x="360045" y="202637"/>
                    </a:cubicBezTo>
                    <a:cubicBezTo>
                      <a:pt x="361020" y="202637"/>
                      <a:pt x="362076" y="202556"/>
                      <a:pt x="363051" y="202312"/>
                    </a:cubicBezTo>
                    <a:close/>
                    <a:moveTo>
                      <a:pt x="449020" y="202312"/>
                    </a:moveTo>
                    <a:cubicBezTo>
                      <a:pt x="449995" y="202150"/>
                      <a:pt x="450889" y="201825"/>
                      <a:pt x="451864" y="201499"/>
                    </a:cubicBezTo>
                    <a:cubicBezTo>
                      <a:pt x="452758" y="201093"/>
                      <a:pt x="453652" y="200606"/>
                      <a:pt x="454464" y="200118"/>
                    </a:cubicBezTo>
                    <a:cubicBezTo>
                      <a:pt x="455277" y="199549"/>
                      <a:pt x="456008" y="198900"/>
                      <a:pt x="456739" y="198249"/>
                    </a:cubicBezTo>
                    <a:cubicBezTo>
                      <a:pt x="459502" y="195405"/>
                      <a:pt x="461209" y="191505"/>
                      <a:pt x="461209" y="187442"/>
                    </a:cubicBezTo>
                    <a:cubicBezTo>
                      <a:pt x="461209" y="186386"/>
                      <a:pt x="461127" y="185411"/>
                      <a:pt x="460883" y="184436"/>
                    </a:cubicBezTo>
                    <a:cubicBezTo>
                      <a:pt x="460721" y="183461"/>
                      <a:pt x="460396" y="182486"/>
                      <a:pt x="460071" y="181592"/>
                    </a:cubicBezTo>
                    <a:cubicBezTo>
                      <a:pt x="459665" y="180698"/>
                      <a:pt x="459177" y="179804"/>
                      <a:pt x="458690" y="178992"/>
                    </a:cubicBezTo>
                    <a:cubicBezTo>
                      <a:pt x="458121" y="178179"/>
                      <a:pt x="457471" y="177367"/>
                      <a:pt x="456821" y="176716"/>
                    </a:cubicBezTo>
                    <a:cubicBezTo>
                      <a:pt x="453327" y="173223"/>
                      <a:pt x="448045" y="171516"/>
                      <a:pt x="443088" y="172572"/>
                    </a:cubicBezTo>
                    <a:cubicBezTo>
                      <a:pt x="442113" y="172735"/>
                      <a:pt x="441138" y="173060"/>
                      <a:pt x="440245" y="173385"/>
                    </a:cubicBezTo>
                    <a:cubicBezTo>
                      <a:pt x="439351" y="173710"/>
                      <a:pt x="438457" y="174198"/>
                      <a:pt x="437644" y="174766"/>
                    </a:cubicBezTo>
                    <a:cubicBezTo>
                      <a:pt x="436832" y="175335"/>
                      <a:pt x="436100" y="175985"/>
                      <a:pt x="435369" y="176635"/>
                    </a:cubicBezTo>
                    <a:cubicBezTo>
                      <a:pt x="434719" y="177285"/>
                      <a:pt x="434069" y="178098"/>
                      <a:pt x="433500" y="178911"/>
                    </a:cubicBezTo>
                    <a:cubicBezTo>
                      <a:pt x="432931" y="179723"/>
                      <a:pt x="432444" y="180617"/>
                      <a:pt x="432119" y="181511"/>
                    </a:cubicBezTo>
                    <a:cubicBezTo>
                      <a:pt x="431713" y="182404"/>
                      <a:pt x="431469" y="183379"/>
                      <a:pt x="431307" y="184355"/>
                    </a:cubicBezTo>
                    <a:cubicBezTo>
                      <a:pt x="431063" y="185330"/>
                      <a:pt x="430981" y="186305"/>
                      <a:pt x="430981" y="187361"/>
                    </a:cubicBezTo>
                    <a:cubicBezTo>
                      <a:pt x="430981" y="191342"/>
                      <a:pt x="432606" y="195243"/>
                      <a:pt x="435450" y="198168"/>
                    </a:cubicBezTo>
                    <a:cubicBezTo>
                      <a:pt x="438295" y="200931"/>
                      <a:pt x="442195" y="202637"/>
                      <a:pt x="446176" y="202637"/>
                    </a:cubicBezTo>
                    <a:cubicBezTo>
                      <a:pt x="447151" y="202637"/>
                      <a:pt x="448207" y="202556"/>
                      <a:pt x="449183" y="202312"/>
                    </a:cubicBezTo>
                    <a:close/>
                    <a:moveTo>
                      <a:pt x="535151" y="202312"/>
                    </a:moveTo>
                    <a:cubicBezTo>
                      <a:pt x="536126" y="202150"/>
                      <a:pt x="537020" y="201825"/>
                      <a:pt x="537995" y="201499"/>
                    </a:cubicBezTo>
                    <a:cubicBezTo>
                      <a:pt x="538889" y="201093"/>
                      <a:pt x="539783" y="200606"/>
                      <a:pt x="540595" y="200118"/>
                    </a:cubicBezTo>
                    <a:cubicBezTo>
                      <a:pt x="541408" y="199549"/>
                      <a:pt x="542139" y="198900"/>
                      <a:pt x="542871" y="198249"/>
                    </a:cubicBezTo>
                    <a:cubicBezTo>
                      <a:pt x="545633" y="195405"/>
                      <a:pt x="547340" y="191505"/>
                      <a:pt x="547340" y="187442"/>
                    </a:cubicBezTo>
                    <a:cubicBezTo>
                      <a:pt x="547340" y="186386"/>
                      <a:pt x="547259" y="185411"/>
                      <a:pt x="547015" y="184436"/>
                    </a:cubicBezTo>
                    <a:cubicBezTo>
                      <a:pt x="546852" y="183461"/>
                      <a:pt x="546527" y="182486"/>
                      <a:pt x="546202" y="181592"/>
                    </a:cubicBezTo>
                    <a:cubicBezTo>
                      <a:pt x="545796" y="180698"/>
                      <a:pt x="545308" y="179804"/>
                      <a:pt x="544821" y="178992"/>
                    </a:cubicBezTo>
                    <a:cubicBezTo>
                      <a:pt x="544252" y="178179"/>
                      <a:pt x="543602" y="177367"/>
                      <a:pt x="542952" y="176716"/>
                    </a:cubicBezTo>
                    <a:cubicBezTo>
                      <a:pt x="539458" y="173223"/>
                      <a:pt x="534176" y="171516"/>
                      <a:pt x="529220" y="172572"/>
                    </a:cubicBezTo>
                    <a:cubicBezTo>
                      <a:pt x="528245" y="172735"/>
                      <a:pt x="527270" y="173060"/>
                      <a:pt x="526376" y="173385"/>
                    </a:cubicBezTo>
                    <a:cubicBezTo>
                      <a:pt x="525482" y="173710"/>
                      <a:pt x="524588" y="174198"/>
                      <a:pt x="523775" y="174766"/>
                    </a:cubicBezTo>
                    <a:cubicBezTo>
                      <a:pt x="522963" y="175335"/>
                      <a:pt x="522232" y="175985"/>
                      <a:pt x="521500" y="176635"/>
                    </a:cubicBezTo>
                    <a:cubicBezTo>
                      <a:pt x="520850" y="177285"/>
                      <a:pt x="520200" y="178098"/>
                      <a:pt x="519632" y="178911"/>
                    </a:cubicBezTo>
                    <a:cubicBezTo>
                      <a:pt x="519063" y="179723"/>
                      <a:pt x="518575" y="180617"/>
                      <a:pt x="518250" y="181511"/>
                    </a:cubicBezTo>
                    <a:cubicBezTo>
                      <a:pt x="517844" y="182404"/>
                      <a:pt x="517600" y="183379"/>
                      <a:pt x="517438" y="184355"/>
                    </a:cubicBezTo>
                    <a:cubicBezTo>
                      <a:pt x="517194" y="185330"/>
                      <a:pt x="517113" y="186305"/>
                      <a:pt x="517113" y="187361"/>
                    </a:cubicBezTo>
                    <a:cubicBezTo>
                      <a:pt x="517113" y="191342"/>
                      <a:pt x="518738" y="195243"/>
                      <a:pt x="521582" y="198168"/>
                    </a:cubicBezTo>
                    <a:cubicBezTo>
                      <a:pt x="524426" y="200931"/>
                      <a:pt x="528326" y="202637"/>
                      <a:pt x="532308" y="202637"/>
                    </a:cubicBezTo>
                    <a:cubicBezTo>
                      <a:pt x="533283" y="202637"/>
                      <a:pt x="534339" y="202556"/>
                      <a:pt x="535314" y="202312"/>
                    </a:cubicBezTo>
                    <a:close/>
                    <a:moveTo>
                      <a:pt x="621283" y="202312"/>
                    </a:moveTo>
                    <a:cubicBezTo>
                      <a:pt x="622258" y="202150"/>
                      <a:pt x="623152" y="201825"/>
                      <a:pt x="624127" y="201499"/>
                    </a:cubicBezTo>
                    <a:cubicBezTo>
                      <a:pt x="625020" y="201093"/>
                      <a:pt x="625914" y="200606"/>
                      <a:pt x="626727" y="200118"/>
                    </a:cubicBezTo>
                    <a:cubicBezTo>
                      <a:pt x="627539" y="199549"/>
                      <a:pt x="628271" y="198900"/>
                      <a:pt x="629002" y="198249"/>
                    </a:cubicBezTo>
                    <a:cubicBezTo>
                      <a:pt x="631765" y="195405"/>
                      <a:pt x="633471" y="191505"/>
                      <a:pt x="633471" y="187442"/>
                    </a:cubicBezTo>
                    <a:cubicBezTo>
                      <a:pt x="633471" y="186386"/>
                      <a:pt x="633390" y="185411"/>
                      <a:pt x="633146" y="184436"/>
                    </a:cubicBezTo>
                    <a:cubicBezTo>
                      <a:pt x="632983" y="183461"/>
                      <a:pt x="632659" y="182486"/>
                      <a:pt x="632334" y="181592"/>
                    </a:cubicBezTo>
                    <a:cubicBezTo>
                      <a:pt x="631927" y="180698"/>
                      <a:pt x="631440" y="179804"/>
                      <a:pt x="630952" y="178992"/>
                    </a:cubicBezTo>
                    <a:cubicBezTo>
                      <a:pt x="630384" y="178179"/>
                      <a:pt x="629733" y="177367"/>
                      <a:pt x="629083" y="176716"/>
                    </a:cubicBezTo>
                    <a:cubicBezTo>
                      <a:pt x="625589" y="173223"/>
                      <a:pt x="620307" y="171516"/>
                      <a:pt x="615351" y="172572"/>
                    </a:cubicBezTo>
                    <a:cubicBezTo>
                      <a:pt x="614376" y="172735"/>
                      <a:pt x="613401" y="173060"/>
                      <a:pt x="612507" y="173385"/>
                    </a:cubicBezTo>
                    <a:cubicBezTo>
                      <a:pt x="611613" y="173710"/>
                      <a:pt x="610719" y="174198"/>
                      <a:pt x="609907" y="174766"/>
                    </a:cubicBezTo>
                    <a:cubicBezTo>
                      <a:pt x="609094" y="175335"/>
                      <a:pt x="608363" y="175985"/>
                      <a:pt x="607632" y="176635"/>
                    </a:cubicBezTo>
                    <a:cubicBezTo>
                      <a:pt x="606982" y="177285"/>
                      <a:pt x="606332" y="178098"/>
                      <a:pt x="605763" y="178911"/>
                    </a:cubicBezTo>
                    <a:cubicBezTo>
                      <a:pt x="605194" y="179723"/>
                      <a:pt x="604707" y="180617"/>
                      <a:pt x="604382" y="181511"/>
                    </a:cubicBezTo>
                    <a:cubicBezTo>
                      <a:pt x="603975" y="182404"/>
                      <a:pt x="603731" y="183379"/>
                      <a:pt x="603569" y="184355"/>
                    </a:cubicBezTo>
                    <a:cubicBezTo>
                      <a:pt x="603325" y="185330"/>
                      <a:pt x="603244" y="186305"/>
                      <a:pt x="603244" y="187361"/>
                    </a:cubicBezTo>
                    <a:cubicBezTo>
                      <a:pt x="603244" y="191342"/>
                      <a:pt x="604869" y="195243"/>
                      <a:pt x="607713" y="198168"/>
                    </a:cubicBezTo>
                    <a:cubicBezTo>
                      <a:pt x="610557" y="200931"/>
                      <a:pt x="614457" y="202637"/>
                      <a:pt x="618439" y="202637"/>
                    </a:cubicBezTo>
                    <a:cubicBezTo>
                      <a:pt x="619414" y="202637"/>
                      <a:pt x="620470" y="202556"/>
                      <a:pt x="621445" y="202312"/>
                    </a:cubicBezTo>
                    <a:close/>
                    <a:moveTo>
                      <a:pt x="707414" y="202312"/>
                    </a:moveTo>
                    <a:cubicBezTo>
                      <a:pt x="708389" y="202150"/>
                      <a:pt x="709283" y="201825"/>
                      <a:pt x="710258" y="201499"/>
                    </a:cubicBezTo>
                    <a:cubicBezTo>
                      <a:pt x="711152" y="201093"/>
                      <a:pt x="712046" y="200606"/>
                      <a:pt x="712858" y="200118"/>
                    </a:cubicBezTo>
                    <a:cubicBezTo>
                      <a:pt x="713671" y="199549"/>
                      <a:pt x="714402" y="198900"/>
                      <a:pt x="715134" y="198249"/>
                    </a:cubicBezTo>
                    <a:cubicBezTo>
                      <a:pt x="717896" y="195405"/>
                      <a:pt x="719603" y="191505"/>
                      <a:pt x="719603" y="187442"/>
                    </a:cubicBezTo>
                    <a:cubicBezTo>
                      <a:pt x="719603" y="186386"/>
                      <a:pt x="719521" y="185411"/>
                      <a:pt x="719277" y="184436"/>
                    </a:cubicBezTo>
                    <a:cubicBezTo>
                      <a:pt x="719115" y="183461"/>
                      <a:pt x="718790" y="182486"/>
                      <a:pt x="718465" y="181592"/>
                    </a:cubicBezTo>
                    <a:cubicBezTo>
                      <a:pt x="718059" y="180698"/>
                      <a:pt x="717571" y="179804"/>
                      <a:pt x="717084" y="178992"/>
                    </a:cubicBezTo>
                    <a:cubicBezTo>
                      <a:pt x="716515" y="178179"/>
                      <a:pt x="715865" y="177367"/>
                      <a:pt x="715214" y="176716"/>
                    </a:cubicBezTo>
                    <a:cubicBezTo>
                      <a:pt x="711720" y="173223"/>
                      <a:pt x="706439" y="171516"/>
                      <a:pt x="701483" y="172572"/>
                    </a:cubicBezTo>
                    <a:cubicBezTo>
                      <a:pt x="700507" y="172735"/>
                      <a:pt x="699532" y="173060"/>
                      <a:pt x="698638" y="173385"/>
                    </a:cubicBezTo>
                    <a:cubicBezTo>
                      <a:pt x="697745" y="173710"/>
                      <a:pt x="696851" y="174198"/>
                      <a:pt x="696038" y="174766"/>
                    </a:cubicBezTo>
                    <a:cubicBezTo>
                      <a:pt x="695226" y="175335"/>
                      <a:pt x="694494" y="175985"/>
                      <a:pt x="693763" y="176635"/>
                    </a:cubicBezTo>
                    <a:cubicBezTo>
                      <a:pt x="693113" y="177285"/>
                      <a:pt x="692463" y="178098"/>
                      <a:pt x="691894" y="178911"/>
                    </a:cubicBezTo>
                    <a:cubicBezTo>
                      <a:pt x="691326" y="179723"/>
                      <a:pt x="690838" y="180617"/>
                      <a:pt x="690513" y="181511"/>
                    </a:cubicBezTo>
                    <a:cubicBezTo>
                      <a:pt x="690107" y="182404"/>
                      <a:pt x="689863" y="183379"/>
                      <a:pt x="689700" y="184355"/>
                    </a:cubicBezTo>
                    <a:cubicBezTo>
                      <a:pt x="689456" y="185330"/>
                      <a:pt x="689375" y="186305"/>
                      <a:pt x="689375" y="187361"/>
                    </a:cubicBezTo>
                    <a:cubicBezTo>
                      <a:pt x="689375" y="191342"/>
                      <a:pt x="691000" y="195243"/>
                      <a:pt x="693845" y="198168"/>
                    </a:cubicBezTo>
                    <a:cubicBezTo>
                      <a:pt x="696688" y="200931"/>
                      <a:pt x="700588" y="202637"/>
                      <a:pt x="704570" y="202637"/>
                    </a:cubicBezTo>
                    <a:cubicBezTo>
                      <a:pt x="705545" y="202637"/>
                      <a:pt x="706601" y="202556"/>
                      <a:pt x="707577" y="202312"/>
                    </a:cubicBezTo>
                    <a:close/>
                    <a:moveTo>
                      <a:pt x="793545" y="202312"/>
                    </a:moveTo>
                    <a:cubicBezTo>
                      <a:pt x="794520" y="202150"/>
                      <a:pt x="795414" y="201825"/>
                      <a:pt x="796389" y="201499"/>
                    </a:cubicBezTo>
                    <a:cubicBezTo>
                      <a:pt x="797283" y="201093"/>
                      <a:pt x="798177" y="200606"/>
                      <a:pt x="798990" y="200118"/>
                    </a:cubicBezTo>
                    <a:cubicBezTo>
                      <a:pt x="799802" y="199549"/>
                      <a:pt x="800533" y="198900"/>
                      <a:pt x="801265" y="198249"/>
                    </a:cubicBezTo>
                    <a:cubicBezTo>
                      <a:pt x="804028" y="195405"/>
                      <a:pt x="805734" y="191505"/>
                      <a:pt x="805734" y="187442"/>
                    </a:cubicBezTo>
                    <a:cubicBezTo>
                      <a:pt x="805734" y="186386"/>
                      <a:pt x="805652" y="185411"/>
                      <a:pt x="805409" y="184436"/>
                    </a:cubicBezTo>
                    <a:cubicBezTo>
                      <a:pt x="805246" y="183461"/>
                      <a:pt x="804921" y="182486"/>
                      <a:pt x="804596" y="181592"/>
                    </a:cubicBezTo>
                    <a:cubicBezTo>
                      <a:pt x="804190" y="180698"/>
                      <a:pt x="803702" y="179804"/>
                      <a:pt x="803215" y="178992"/>
                    </a:cubicBezTo>
                    <a:cubicBezTo>
                      <a:pt x="802646" y="178179"/>
                      <a:pt x="801996" y="177367"/>
                      <a:pt x="801346" y="176716"/>
                    </a:cubicBezTo>
                    <a:cubicBezTo>
                      <a:pt x="797852" y="173223"/>
                      <a:pt x="792570" y="171516"/>
                      <a:pt x="787614" y="172572"/>
                    </a:cubicBezTo>
                    <a:cubicBezTo>
                      <a:pt x="786639" y="172735"/>
                      <a:pt x="785664" y="173060"/>
                      <a:pt x="784770" y="173385"/>
                    </a:cubicBezTo>
                    <a:cubicBezTo>
                      <a:pt x="783876" y="173710"/>
                      <a:pt x="782982" y="174198"/>
                      <a:pt x="782170" y="174766"/>
                    </a:cubicBezTo>
                    <a:cubicBezTo>
                      <a:pt x="781357" y="175335"/>
                      <a:pt x="780626" y="175985"/>
                      <a:pt x="779894" y="176635"/>
                    </a:cubicBezTo>
                    <a:cubicBezTo>
                      <a:pt x="779244" y="177285"/>
                      <a:pt x="778594" y="178098"/>
                      <a:pt x="778026" y="178911"/>
                    </a:cubicBezTo>
                    <a:cubicBezTo>
                      <a:pt x="777457" y="179723"/>
                      <a:pt x="776969" y="180617"/>
                      <a:pt x="776644" y="181511"/>
                    </a:cubicBezTo>
                    <a:cubicBezTo>
                      <a:pt x="776238" y="182404"/>
                      <a:pt x="775994" y="183379"/>
                      <a:pt x="775831" y="184355"/>
                    </a:cubicBezTo>
                    <a:cubicBezTo>
                      <a:pt x="775588" y="185330"/>
                      <a:pt x="775507" y="186305"/>
                      <a:pt x="775507" y="187361"/>
                    </a:cubicBezTo>
                    <a:cubicBezTo>
                      <a:pt x="775507" y="191342"/>
                      <a:pt x="777132" y="195243"/>
                      <a:pt x="779976" y="198168"/>
                    </a:cubicBezTo>
                    <a:cubicBezTo>
                      <a:pt x="782819" y="200931"/>
                      <a:pt x="786720" y="202637"/>
                      <a:pt x="790701" y="202637"/>
                    </a:cubicBezTo>
                    <a:cubicBezTo>
                      <a:pt x="791676" y="202637"/>
                      <a:pt x="792733" y="202556"/>
                      <a:pt x="793708" y="202312"/>
                    </a:cubicBezTo>
                    <a:close/>
                    <a:moveTo>
                      <a:pt x="879677" y="202312"/>
                    </a:moveTo>
                    <a:cubicBezTo>
                      <a:pt x="880652" y="202150"/>
                      <a:pt x="881546" y="201825"/>
                      <a:pt x="882521" y="201499"/>
                    </a:cubicBezTo>
                    <a:cubicBezTo>
                      <a:pt x="883414" y="201093"/>
                      <a:pt x="884308" y="200606"/>
                      <a:pt x="885121" y="200118"/>
                    </a:cubicBezTo>
                    <a:cubicBezTo>
                      <a:pt x="885933" y="199549"/>
                      <a:pt x="886665" y="198900"/>
                      <a:pt x="887396" y="198249"/>
                    </a:cubicBezTo>
                    <a:cubicBezTo>
                      <a:pt x="890159" y="195405"/>
                      <a:pt x="891865" y="191505"/>
                      <a:pt x="891865" y="187442"/>
                    </a:cubicBezTo>
                    <a:cubicBezTo>
                      <a:pt x="891865" y="186386"/>
                      <a:pt x="891784" y="185411"/>
                      <a:pt x="891540" y="184436"/>
                    </a:cubicBezTo>
                    <a:cubicBezTo>
                      <a:pt x="891378" y="183461"/>
                      <a:pt x="891052" y="182486"/>
                      <a:pt x="890727" y="181592"/>
                    </a:cubicBezTo>
                    <a:cubicBezTo>
                      <a:pt x="890321" y="180698"/>
                      <a:pt x="889834" y="179804"/>
                      <a:pt x="889346" y="178992"/>
                    </a:cubicBezTo>
                    <a:cubicBezTo>
                      <a:pt x="888777" y="178179"/>
                      <a:pt x="888127" y="177367"/>
                      <a:pt x="887477" y="176716"/>
                    </a:cubicBezTo>
                    <a:cubicBezTo>
                      <a:pt x="883983" y="173223"/>
                      <a:pt x="878702" y="171516"/>
                      <a:pt x="873745" y="172572"/>
                    </a:cubicBezTo>
                    <a:cubicBezTo>
                      <a:pt x="872770" y="172735"/>
                      <a:pt x="871795" y="173060"/>
                      <a:pt x="870901" y="173385"/>
                    </a:cubicBezTo>
                    <a:cubicBezTo>
                      <a:pt x="870007" y="173710"/>
                      <a:pt x="869113" y="174198"/>
                      <a:pt x="868301" y="174766"/>
                    </a:cubicBezTo>
                    <a:cubicBezTo>
                      <a:pt x="867488" y="175335"/>
                      <a:pt x="866757" y="175985"/>
                      <a:pt x="866026" y="176635"/>
                    </a:cubicBezTo>
                    <a:cubicBezTo>
                      <a:pt x="865376" y="177285"/>
                      <a:pt x="864725" y="178098"/>
                      <a:pt x="864157" y="178911"/>
                    </a:cubicBezTo>
                    <a:cubicBezTo>
                      <a:pt x="863588" y="179723"/>
                      <a:pt x="863100" y="180617"/>
                      <a:pt x="862775" y="181511"/>
                    </a:cubicBezTo>
                    <a:cubicBezTo>
                      <a:pt x="862369" y="182404"/>
                      <a:pt x="862125" y="183379"/>
                      <a:pt x="861963" y="184355"/>
                    </a:cubicBezTo>
                    <a:cubicBezTo>
                      <a:pt x="861719" y="185330"/>
                      <a:pt x="861638" y="186305"/>
                      <a:pt x="861638" y="187361"/>
                    </a:cubicBezTo>
                    <a:cubicBezTo>
                      <a:pt x="861638" y="191342"/>
                      <a:pt x="863263" y="195243"/>
                      <a:pt x="866107" y="198168"/>
                    </a:cubicBezTo>
                    <a:cubicBezTo>
                      <a:pt x="868951" y="200931"/>
                      <a:pt x="872851" y="202637"/>
                      <a:pt x="876833" y="202637"/>
                    </a:cubicBezTo>
                    <a:cubicBezTo>
                      <a:pt x="877808" y="202637"/>
                      <a:pt x="878864" y="202556"/>
                      <a:pt x="879839" y="20231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2" name="Google Shape;762;p50"/>
              <p:cNvSpPr/>
              <p:nvPr/>
            </p:nvSpPr>
            <p:spPr>
              <a:xfrm rot="8100000" flipH="1">
                <a:off x="6689032" y="4621485"/>
                <a:ext cx="475463" cy="475463"/>
              </a:xfrm>
              <a:custGeom>
                <a:avLst/>
                <a:gdLst/>
                <a:ahLst/>
                <a:cxnLst/>
                <a:rect l="l" t="t" r="r" b="b"/>
                <a:pathLst>
                  <a:path w="669061" h="669061" extrusionOk="0">
                    <a:moveTo>
                      <a:pt x="163650" y="669061"/>
                    </a:moveTo>
                    <a:lnTo>
                      <a:pt x="0" y="669061"/>
                    </a:lnTo>
                    <a:lnTo>
                      <a:pt x="0" y="505331"/>
                    </a:lnTo>
                    <a:lnTo>
                      <a:pt x="163650" y="669061"/>
                    </a:lnTo>
                    <a:close/>
                    <a:moveTo>
                      <a:pt x="6094" y="662967"/>
                    </a:moveTo>
                    <a:lnTo>
                      <a:pt x="148942" y="662967"/>
                    </a:lnTo>
                    <a:cubicBezTo>
                      <a:pt x="148942" y="662967"/>
                      <a:pt x="6094" y="520119"/>
                      <a:pt x="6094" y="520119"/>
                    </a:cubicBezTo>
                    <a:lnTo>
                      <a:pt x="6094" y="662967"/>
                    </a:lnTo>
                    <a:close/>
                    <a:moveTo>
                      <a:pt x="144067" y="660936"/>
                    </a:moveTo>
                    <a:lnTo>
                      <a:pt x="8126" y="660936"/>
                    </a:lnTo>
                    <a:lnTo>
                      <a:pt x="8126" y="524994"/>
                    </a:lnTo>
                    <a:lnTo>
                      <a:pt x="144067" y="660936"/>
                    </a:lnTo>
                    <a:close/>
                    <a:moveTo>
                      <a:pt x="14220" y="654841"/>
                    </a:moveTo>
                    <a:lnTo>
                      <a:pt x="129359" y="654841"/>
                    </a:lnTo>
                    <a:cubicBezTo>
                      <a:pt x="129359" y="654841"/>
                      <a:pt x="14220" y="539702"/>
                      <a:pt x="14220" y="539702"/>
                    </a:cubicBezTo>
                    <a:lnTo>
                      <a:pt x="14220" y="654841"/>
                    </a:lnTo>
                    <a:close/>
                    <a:moveTo>
                      <a:pt x="290002" y="542708"/>
                    </a:moveTo>
                    <a:lnTo>
                      <a:pt x="126353" y="542708"/>
                    </a:lnTo>
                    <a:lnTo>
                      <a:pt x="126353" y="379059"/>
                    </a:lnTo>
                    <a:lnTo>
                      <a:pt x="290002" y="542708"/>
                    </a:lnTo>
                    <a:close/>
                    <a:moveTo>
                      <a:pt x="132447" y="536614"/>
                    </a:moveTo>
                    <a:lnTo>
                      <a:pt x="275295" y="536614"/>
                    </a:lnTo>
                    <a:lnTo>
                      <a:pt x="132447" y="393766"/>
                    </a:lnTo>
                    <a:lnTo>
                      <a:pt x="132447" y="536614"/>
                    </a:lnTo>
                    <a:close/>
                    <a:moveTo>
                      <a:pt x="270420" y="534583"/>
                    </a:moveTo>
                    <a:lnTo>
                      <a:pt x="134478" y="534583"/>
                    </a:lnTo>
                    <a:lnTo>
                      <a:pt x="134478" y="398642"/>
                    </a:lnTo>
                    <a:lnTo>
                      <a:pt x="270420" y="534583"/>
                    </a:lnTo>
                    <a:close/>
                    <a:moveTo>
                      <a:pt x="140573" y="528489"/>
                    </a:moveTo>
                    <a:lnTo>
                      <a:pt x="255712" y="528489"/>
                    </a:lnTo>
                    <a:lnTo>
                      <a:pt x="140573" y="413349"/>
                    </a:lnTo>
                    <a:lnTo>
                      <a:pt x="140573" y="528489"/>
                    </a:lnTo>
                    <a:close/>
                    <a:moveTo>
                      <a:pt x="416355" y="416355"/>
                    </a:moveTo>
                    <a:lnTo>
                      <a:pt x="252706" y="416355"/>
                    </a:lnTo>
                    <a:lnTo>
                      <a:pt x="252706" y="252706"/>
                    </a:lnTo>
                    <a:lnTo>
                      <a:pt x="416355" y="416355"/>
                    </a:lnTo>
                    <a:close/>
                    <a:moveTo>
                      <a:pt x="258800" y="410261"/>
                    </a:moveTo>
                    <a:lnTo>
                      <a:pt x="401648" y="410261"/>
                    </a:lnTo>
                    <a:lnTo>
                      <a:pt x="258800" y="267413"/>
                    </a:lnTo>
                    <a:lnTo>
                      <a:pt x="258800" y="410261"/>
                    </a:lnTo>
                    <a:close/>
                    <a:moveTo>
                      <a:pt x="396773" y="408230"/>
                    </a:moveTo>
                    <a:lnTo>
                      <a:pt x="260831" y="408230"/>
                    </a:lnTo>
                    <a:lnTo>
                      <a:pt x="260831" y="272288"/>
                    </a:lnTo>
                    <a:lnTo>
                      <a:pt x="396773" y="408230"/>
                    </a:lnTo>
                    <a:close/>
                    <a:moveTo>
                      <a:pt x="266926" y="402136"/>
                    </a:moveTo>
                    <a:lnTo>
                      <a:pt x="382066" y="402136"/>
                    </a:lnTo>
                    <a:lnTo>
                      <a:pt x="266926" y="286996"/>
                    </a:lnTo>
                    <a:lnTo>
                      <a:pt x="266926" y="402136"/>
                    </a:lnTo>
                    <a:close/>
                    <a:moveTo>
                      <a:pt x="542708" y="290002"/>
                    </a:moveTo>
                    <a:lnTo>
                      <a:pt x="379059" y="290002"/>
                    </a:lnTo>
                    <a:lnTo>
                      <a:pt x="379059" y="126353"/>
                    </a:lnTo>
                    <a:lnTo>
                      <a:pt x="542708" y="290002"/>
                    </a:lnTo>
                    <a:close/>
                    <a:moveTo>
                      <a:pt x="385153" y="283908"/>
                    </a:moveTo>
                    <a:lnTo>
                      <a:pt x="528001" y="283908"/>
                    </a:lnTo>
                    <a:lnTo>
                      <a:pt x="385153" y="141060"/>
                    </a:lnTo>
                    <a:lnTo>
                      <a:pt x="385153" y="283908"/>
                    </a:lnTo>
                    <a:close/>
                    <a:moveTo>
                      <a:pt x="523126" y="281877"/>
                    </a:moveTo>
                    <a:lnTo>
                      <a:pt x="387185" y="281877"/>
                    </a:lnTo>
                    <a:lnTo>
                      <a:pt x="387185" y="145936"/>
                    </a:lnTo>
                    <a:lnTo>
                      <a:pt x="523126" y="281877"/>
                    </a:lnTo>
                    <a:close/>
                    <a:moveTo>
                      <a:pt x="393279" y="275783"/>
                    </a:moveTo>
                    <a:lnTo>
                      <a:pt x="508418" y="275783"/>
                    </a:lnTo>
                    <a:lnTo>
                      <a:pt x="393279" y="160643"/>
                    </a:lnTo>
                    <a:lnTo>
                      <a:pt x="393279" y="275783"/>
                    </a:lnTo>
                    <a:close/>
                    <a:moveTo>
                      <a:pt x="669062" y="163649"/>
                    </a:moveTo>
                    <a:lnTo>
                      <a:pt x="505412" y="163649"/>
                    </a:lnTo>
                    <a:lnTo>
                      <a:pt x="505412" y="0"/>
                    </a:lnTo>
                    <a:lnTo>
                      <a:pt x="669062" y="163649"/>
                    </a:lnTo>
                    <a:close/>
                    <a:moveTo>
                      <a:pt x="511506" y="157555"/>
                    </a:moveTo>
                    <a:lnTo>
                      <a:pt x="654354" y="157555"/>
                    </a:lnTo>
                    <a:lnTo>
                      <a:pt x="511506" y="14707"/>
                    </a:lnTo>
                    <a:lnTo>
                      <a:pt x="511506" y="157555"/>
                    </a:lnTo>
                    <a:close/>
                    <a:moveTo>
                      <a:pt x="649479" y="155524"/>
                    </a:moveTo>
                    <a:lnTo>
                      <a:pt x="513538" y="155524"/>
                    </a:lnTo>
                    <a:lnTo>
                      <a:pt x="513538" y="19583"/>
                    </a:lnTo>
                    <a:lnTo>
                      <a:pt x="649479" y="155524"/>
                    </a:lnTo>
                    <a:close/>
                    <a:moveTo>
                      <a:pt x="519632" y="149430"/>
                    </a:moveTo>
                    <a:lnTo>
                      <a:pt x="634771" y="149430"/>
                    </a:lnTo>
                    <a:lnTo>
                      <a:pt x="519632" y="34290"/>
                    </a:lnTo>
                    <a:lnTo>
                      <a:pt x="519632" y="149430"/>
                    </a:lnTo>
                    <a:close/>
                  </a:path>
                </a:pathLst>
              </a:custGeom>
              <a:solidFill>
                <a:schemeClr val="accent3"/>
              </a:solidFill>
              <a:ln w="9525" cap="flat" cmpd="sng">
                <a:solidFill>
                  <a:srgbClr val="CCCC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63" name="Google Shape;763;p50"/>
            <p:cNvSpPr/>
            <p:nvPr/>
          </p:nvSpPr>
          <p:spPr>
            <a:xfrm rot="4849167" flipH="1">
              <a:off x="8749854" y="210578"/>
              <a:ext cx="116690" cy="116690"/>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4" name="Google Shape;764;p50"/>
            <p:cNvSpPr/>
            <p:nvPr/>
          </p:nvSpPr>
          <p:spPr>
            <a:xfrm flipH="1">
              <a:off x="8144497" y="149148"/>
              <a:ext cx="377068" cy="326543"/>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5" name="Google Shape;765;p50"/>
            <p:cNvSpPr/>
            <p:nvPr/>
          </p:nvSpPr>
          <p:spPr>
            <a:xfrm flipH="1">
              <a:off x="339286" y="4097821"/>
              <a:ext cx="149186" cy="129196"/>
            </a:xfrm>
            <a:custGeom>
              <a:avLst/>
              <a:gdLst/>
              <a:ahLst/>
              <a:cxnLst/>
              <a:rect l="l" t="t" r="r" b="b"/>
              <a:pathLst>
                <a:path w="149186" h="129196" extrusionOk="0">
                  <a:moveTo>
                    <a:pt x="74593" y="0"/>
                  </a:moveTo>
                  <a:lnTo>
                    <a:pt x="111890" y="64599"/>
                  </a:lnTo>
                  <a:lnTo>
                    <a:pt x="149186" y="129197"/>
                  </a:lnTo>
                  <a:lnTo>
                    <a:pt x="74593" y="129197"/>
                  </a:lnTo>
                  <a:lnTo>
                    <a:pt x="0" y="129197"/>
                  </a:lnTo>
                  <a:lnTo>
                    <a:pt x="37296" y="64599"/>
                  </a:lnTo>
                  <a:lnTo>
                    <a:pt x="74593" y="0"/>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6" name="Google Shape;766;p50"/>
            <p:cNvSpPr/>
            <p:nvPr/>
          </p:nvSpPr>
          <p:spPr>
            <a:xfrm rot="4858841" flipH="1">
              <a:off x="339656" y="4784995"/>
              <a:ext cx="148447" cy="148447"/>
            </a:xfrm>
            <a:custGeom>
              <a:avLst/>
              <a:gdLst/>
              <a:ahLst/>
              <a:cxnLst/>
              <a:rect l="l" t="t" r="r" b="b"/>
              <a:pathLst>
                <a:path w="465434" h="465434" extrusionOk="0">
                  <a:moveTo>
                    <a:pt x="465434" y="232717"/>
                  </a:moveTo>
                  <a:cubicBezTo>
                    <a:pt x="465434" y="361243"/>
                    <a:pt x="361243" y="465434"/>
                    <a:pt x="232717" y="465434"/>
                  </a:cubicBezTo>
                  <a:cubicBezTo>
                    <a:pt x="104191" y="465434"/>
                    <a:pt x="0" y="361243"/>
                    <a:pt x="0" y="232717"/>
                  </a:cubicBezTo>
                  <a:cubicBezTo>
                    <a:pt x="0" y="104191"/>
                    <a:pt x="104191" y="0"/>
                    <a:pt x="232717" y="0"/>
                  </a:cubicBezTo>
                  <a:cubicBezTo>
                    <a:pt x="361243" y="0"/>
                    <a:pt x="465434" y="104191"/>
                    <a:pt x="465434" y="232717"/>
                  </a:cubicBez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67" name="Google Shape;767;p50"/>
            <p:cNvGrpSpPr/>
            <p:nvPr/>
          </p:nvGrpSpPr>
          <p:grpSpPr>
            <a:xfrm rot="10800000" flipH="1">
              <a:off x="254827" y="3605221"/>
              <a:ext cx="318682" cy="275992"/>
              <a:chOff x="7461180" y="1904476"/>
              <a:chExt cx="539864" cy="467546"/>
            </a:xfrm>
          </p:grpSpPr>
          <p:sp>
            <p:nvSpPr>
              <p:cNvPr id="768" name="Google Shape;768;p50"/>
              <p:cNvSpPr/>
              <p:nvPr/>
            </p:nvSpPr>
            <p:spPr>
              <a:xfrm>
                <a:off x="7461180" y="1904476"/>
                <a:ext cx="539864" cy="467546"/>
              </a:xfrm>
              <a:custGeom>
                <a:avLst/>
                <a:gdLst/>
                <a:ahLst/>
                <a:cxnLst/>
                <a:rect l="l" t="t" r="r" b="b"/>
                <a:pathLst>
                  <a:path w="539864" h="467546" extrusionOk="0">
                    <a:moveTo>
                      <a:pt x="539783" y="467547"/>
                    </a:moveTo>
                    <a:lnTo>
                      <a:pt x="0" y="467547"/>
                    </a:lnTo>
                    <a:lnTo>
                      <a:pt x="1787" y="464459"/>
                    </a:lnTo>
                    <a:lnTo>
                      <a:pt x="269932" y="0"/>
                    </a:lnTo>
                    <a:lnTo>
                      <a:pt x="271720" y="3088"/>
                    </a:lnTo>
                    <a:lnTo>
                      <a:pt x="539864" y="467547"/>
                    </a:lnTo>
                    <a:close/>
                    <a:moveTo>
                      <a:pt x="6988" y="463484"/>
                    </a:moveTo>
                    <a:lnTo>
                      <a:pt x="532714" y="463484"/>
                    </a:lnTo>
                    <a:lnTo>
                      <a:pt x="269851" y="8207"/>
                    </a:lnTo>
                    <a:lnTo>
                      <a:pt x="6988" y="463484"/>
                    </a:lnTo>
                    <a:close/>
                  </a:path>
                </a:pathLst>
              </a:custGeom>
              <a:solidFill>
                <a:schemeClr val="accent3"/>
              </a:solidFill>
              <a:ln w="1905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9" name="Google Shape;769;p50"/>
              <p:cNvSpPr/>
              <p:nvPr/>
            </p:nvSpPr>
            <p:spPr>
              <a:xfrm>
                <a:off x="7601916" y="2066988"/>
                <a:ext cx="258393" cy="223778"/>
              </a:xfrm>
              <a:custGeom>
                <a:avLst/>
                <a:gdLst/>
                <a:ahLst/>
                <a:cxnLst/>
                <a:rect l="l" t="t" r="r" b="b"/>
                <a:pathLst>
                  <a:path w="258393" h="223778" extrusionOk="0">
                    <a:moveTo>
                      <a:pt x="258312" y="223779"/>
                    </a:moveTo>
                    <a:lnTo>
                      <a:pt x="0" y="223779"/>
                    </a:lnTo>
                    <a:lnTo>
                      <a:pt x="1787" y="220691"/>
                    </a:lnTo>
                    <a:lnTo>
                      <a:pt x="129197" y="0"/>
                    </a:lnTo>
                    <a:lnTo>
                      <a:pt x="258394" y="223698"/>
                    </a:lnTo>
                    <a:close/>
                    <a:moveTo>
                      <a:pt x="6988" y="219716"/>
                    </a:moveTo>
                    <a:lnTo>
                      <a:pt x="251243" y="219716"/>
                    </a:lnTo>
                    <a:lnTo>
                      <a:pt x="129115" y="8207"/>
                    </a:lnTo>
                    <a:lnTo>
                      <a:pt x="6988" y="219716"/>
                    </a:lnTo>
                    <a:close/>
                  </a:path>
                </a:pathLst>
              </a:custGeom>
              <a:solidFill>
                <a:schemeClr val="lt2"/>
              </a:solid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6" name="TextBox 5">
            <a:extLst>
              <a:ext uri="{FF2B5EF4-FFF2-40B4-BE49-F238E27FC236}">
                <a16:creationId xmlns:a16="http://schemas.microsoft.com/office/drawing/2014/main" id="{17B40285-6265-1ACF-85D8-0D9BD16C9E70}"/>
              </a:ext>
            </a:extLst>
          </p:cNvPr>
          <p:cNvSpPr txBox="1"/>
          <p:nvPr/>
        </p:nvSpPr>
        <p:spPr>
          <a:xfrm>
            <a:off x="682752" y="1475232"/>
            <a:ext cx="7607808" cy="2862322"/>
          </a:xfrm>
          <a:prstGeom prst="rect">
            <a:avLst/>
          </a:prstGeom>
          <a:noFill/>
        </p:spPr>
        <p:txBody>
          <a:bodyPr wrap="square" rtlCol="0">
            <a:spAutoFit/>
          </a:bodyPr>
          <a:lstStyle/>
          <a:p>
            <a:r>
              <a:rPr lang="en-US" sz="2000" b="0" dirty="0">
                <a:solidFill>
                  <a:srgbClr val="000000"/>
                </a:solidFill>
                <a:latin typeface="__Source_Sans_3_f93b20"/>
              </a:rPr>
              <a:t>“The rise </a:t>
            </a:r>
            <a:r>
              <a:rPr lang="en-US" sz="2000" b="0" i="0" dirty="0">
                <a:solidFill>
                  <a:srgbClr val="000000"/>
                </a:solidFill>
                <a:effectLst/>
                <a:latin typeface="__Source_Sans_3_f93b20"/>
              </a:rPr>
              <a:t>of Data Science needs will create roughly 11.5 million job openings by 2026" </a:t>
            </a:r>
            <a:r>
              <a:rPr lang="en-US" sz="2000" b="1" i="0" dirty="0">
                <a:solidFill>
                  <a:srgbClr val="000000"/>
                </a:solidFill>
                <a:effectLst/>
                <a:latin typeface="__Source_Sans_3_f93b20"/>
              </a:rPr>
              <a:t>US Bureau of Labour Statistics </a:t>
            </a:r>
            <a:br>
              <a:rPr lang="en-US" sz="2000" b="0" i="0" dirty="0">
                <a:solidFill>
                  <a:srgbClr val="000000"/>
                </a:solidFill>
                <a:effectLst/>
                <a:latin typeface="__Source_Sans_3_f93b20"/>
              </a:rPr>
            </a:br>
            <a:br>
              <a:rPr lang="en-US" sz="2000" b="0" i="0" dirty="0">
                <a:solidFill>
                  <a:srgbClr val="000000"/>
                </a:solidFill>
                <a:effectLst/>
                <a:latin typeface="__Source_Sans_3_f93b20"/>
              </a:rPr>
            </a:br>
            <a:r>
              <a:rPr lang="en-US" sz="2000" b="0" i="0" dirty="0">
                <a:solidFill>
                  <a:srgbClr val="000000"/>
                </a:solidFill>
                <a:effectLst/>
                <a:latin typeface="__Source_Sans_3_f93b20"/>
              </a:rPr>
              <a:t>“By 2026, Data Scientists and Analysts will become the number one emerging role in the world." </a:t>
            </a:r>
            <a:r>
              <a:rPr lang="en-US" sz="2000" b="1" i="0" dirty="0">
                <a:solidFill>
                  <a:srgbClr val="000000"/>
                </a:solidFill>
                <a:effectLst/>
                <a:latin typeface="__Source_Sans_3_f93b20"/>
              </a:rPr>
              <a:t>World Economic Forum</a:t>
            </a:r>
            <a:r>
              <a:rPr lang="en-US" sz="2000" b="0" i="0" dirty="0">
                <a:solidFill>
                  <a:srgbClr val="000000"/>
                </a:solidFill>
                <a:effectLst/>
                <a:latin typeface="__Source_Sans_3_f93b20"/>
              </a:rPr>
              <a:t> </a:t>
            </a:r>
            <a:br>
              <a:rPr lang="en-US" sz="2000" b="0" i="0" dirty="0">
                <a:solidFill>
                  <a:srgbClr val="000000"/>
                </a:solidFill>
                <a:effectLst/>
                <a:latin typeface="__Source_Sans_3_f93b20"/>
              </a:rPr>
            </a:br>
            <a:br>
              <a:rPr lang="en-US" sz="2000" b="0" i="0" dirty="0">
                <a:solidFill>
                  <a:srgbClr val="000000"/>
                </a:solidFill>
                <a:effectLst/>
                <a:latin typeface="__Source_Sans_3_f93b20"/>
              </a:rPr>
            </a:br>
            <a:r>
              <a:rPr lang="en-US" sz="2000" b="0" i="0" dirty="0">
                <a:solidFill>
                  <a:srgbClr val="000000"/>
                </a:solidFill>
                <a:effectLst/>
                <a:latin typeface="__Source_Sans_3_f93b20"/>
              </a:rPr>
              <a:t>Data Science and Artificial Intelligence are amongst the hottest fields of the 21st century that will impact all segments of daily life by 2025, from transport and logistics to healthcare and customer service.</a:t>
            </a:r>
            <a:endParaRPr lang="en-US" sz="2000" dirty="0"/>
          </a:p>
        </p:txBody>
      </p:sp>
      <p:sp>
        <p:nvSpPr>
          <p:cNvPr id="7" name="TextBox 6">
            <a:extLst>
              <a:ext uri="{FF2B5EF4-FFF2-40B4-BE49-F238E27FC236}">
                <a16:creationId xmlns:a16="http://schemas.microsoft.com/office/drawing/2014/main" id="{2143FB62-1FC9-21C3-EF1D-C94ECC6C5AE7}"/>
              </a:ext>
            </a:extLst>
          </p:cNvPr>
          <p:cNvSpPr txBox="1"/>
          <p:nvPr/>
        </p:nvSpPr>
        <p:spPr>
          <a:xfrm>
            <a:off x="1316736" y="633984"/>
            <a:ext cx="5132832" cy="584775"/>
          </a:xfrm>
          <a:prstGeom prst="rect">
            <a:avLst/>
          </a:prstGeom>
          <a:noFill/>
        </p:spPr>
        <p:txBody>
          <a:bodyPr wrap="square" rtlCol="0">
            <a:spAutoFit/>
          </a:bodyPr>
          <a:lstStyle/>
          <a:p>
            <a:r>
              <a:rPr lang="en-US" sz="3200" b="1" dirty="0">
                <a:solidFill>
                  <a:schemeClr val="tx1"/>
                </a:solidFill>
              </a:rPr>
              <a:t>Career Opportunities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pic>
        <p:nvPicPr>
          <p:cNvPr id="774" name="Google Shape;774;p51"/>
          <p:cNvPicPr preferRelativeResize="0">
            <a:picLocks noGrp="1"/>
          </p:cNvPicPr>
          <p:nvPr>
            <p:ph type="pic" idx="2"/>
          </p:nvPr>
        </p:nvPicPr>
        <p:blipFill rotWithShape="1">
          <a:blip r:embed="rId3">
            <a:alphaModFix/>
          </a:blip>
          <a:srcRect l="645" r="48095" b="18039"/>
          <a:stretch/>
        </p:blipFill>
        <p:spPr>
          <a:xfrm>
            <a:off x="1003187" y="533875"/>
            <a:ext cx="3830100" cy="4075800"/>
          </a:xfrm>
          <a:prstGeom prst="snip1Rect">
            <a:avLst>
              <a:gd name="adj" fmla="val 16667"/>
            </a:avLst>
          </a:prstGeom>
        </p:spPr>
      </p:pic>
      <p:sp>
        <p:nvSpPr>
          <p:cNvPr id="775" name="Google Shape;775;p51"/>
          <p:cNvSpPr txBox="1">
            <a:spLocks noGrp="1"/>
          </p:cNvSpPr>
          <p:nvPr>
            <p:ph type="title"/>
          </p:nvPr>
        </p:nvSpPr>
        <p:spPr>
          <a:xfrm>
            <a:off x="5296213" y="1067399"/>
            <a:ext cx="2844600" cy="1992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t>Importance of Data Science</a:t>
            </a:r>
            <a:endParaRPr sz="3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6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Importance of Data Science</a:t>
            </a:r>
            <a:endParaRPr dirty="0"/>
          </a:p>
        </p:txBody>
      </p:sp>
      <p:graphicFrame>
        <p:nvGraphicFramePr>
          <p:cNvPr id="999" name="Google Shape;999;p60"/>
          <p:cNvGraphicFramePr/>
          <p:nvPr>
            <p:extLst>
              <p:ext uri="{D42A27DB-BD31-4B8C-83A1-F6EECF244321}">
                <p14:modId xmlns:p14="http://schemas.microsoft.com/office/powerpoint/2010/main" val="1113593695"/>
              </p:ext>
            </p:extLst>
          </p:nvPr>
        </p:nvGraphicFramePr>
        <p:xfrm>
          <a:off x="720000" y="1222155"/>
          <a:ext cx="7921080" cy="3442030"/>
        </p:xfrm>
        <a:graphic>
          <a:graphicData uri="http://schemas.openxmlformats.org/drawingml/2006/table">
            <a:tbl>
              <a:tblPr>
                <a:noFill/>
                <a:tableStyleId>{EF860ADF-E1B1-4DDD-8BBD-D76F7F7E643B}</a:tableStyleId>
              </a:tblPr>
              <a:tblGrid>
                <a:gridCol w="7921080">
                  <a:extLst>
                    <a:ext uri="{9D8B030D-6E8A-4147-A177-3AD203B41FA5}">
                      <a16:colId xmlns:a16="http://schemas.microsoft.com/office/drawing/2014/main" val="20000"/>
                    </a:ext>
                  </a:extLst>
                </a:gridCol>
              </a:tblGrid>
              <a:tr h="490275">
                <a:tc>
                  <a:txBody>
                    <a:bodyPr/>
                    <a:lstStyle/>
                    <a:p>
                      <a:pPr marL="0" lvl="0" indent="0" algn="l" rtl="0">
                        <a:spcBef>
                          <a:spcPts val="0"/>
                        </a:spcBef>
                        <a:spcAft>
                          <a:spcPts val="0"/>
                        </a:spcAft>
                        <a:buNone/>
                      </a:pPr>
                      <a:r>
                        <a:rPr lang="en" sz="2200" b="0" dirty="0">
                          <a:solidFill>
                            <a:schemeClr val="dk1"/>
                          </a:solidFill>
                          <a:latin typeface="Lato"/>
                          <a:ea typeface="Lato"/>
                          <a:cs typeface="Lato"/>
                          <a:sym typeface="Lato"/>
                        </a:rPr>
                        <a:t>Data science helps brands to understand their customers in a much enhanced and empowered manner.</a:t>
                      </a: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509450">
                <a:tc>
                  <a:txBody>
                    <a:bodyPr/>
                    <a:lstStyle/>
                    <a:p>
                      <a:pPr marL="0" lvl="0" indent="0" algn="l" rtl="0">
                        <a:spcBef>
                          <a:spcPts val="0"/>
                        </a:spcBef>
                        <a:spcAft>
                          <a:spcPts val="0"/>
                        </a:spcAft>
                        <a:buNone/>
                      </a:pPr>
                      <a:r>
                        <a:rPr lang="en-US" sz="2200" dirty="0">
                          <a:solidFill>
                            <a:schemeClr val="dk1"/>
                          </a:solidFill>
                          <a:latin typeface="Lato"/>
                          <a:ea typeface="Lato"/>
                          <a:cs typeface="Lato"/>
                          <a:sym typeface="Lato"/>
                        </a:rPr>
                        <a:t>It allows brands to communicate their story in such an engaging and powerful manner.</a:t>
                      </a: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509450">
                <a:tc>
                  <a:txBody>
                    <a:bodyPr/>
                    <a:lstStyle/>
                    <a:p>
                      <a:pPr marL="0" lvl="0" indent="0" algn="l" rtl="0">
                        <a:spcBef>
                          <a:spcPts val="0"/>
                        </a:spcBef>
                        <a:spcAft>
                          <a:spcPts val="0"/>
                        </a:spcAft>
                        <a:buNone/>
                      </a:pPr>
                      <a:r>
                        <a:rPr lang="en-US" sz="2200" dirty="0">
                          <a:solidFill>
                            <a:schemeClr val="dk1"/>
                          </a:solidFill>
                          <a:latin typeface="Lato"/>
                          <a:ea typeface="Lato"/>
                          <a:cs typeface="Lato"/>
                          <a:sym typeface="Lato"/>
                        </a:rPr>
                        <a:t>Big Data is anew field that is constantly growing and evolving.</a:t>
                      </a: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509450">
                <a:tc>
                  <a:txBody>
                    <a:bodyPr/>
                    <a:lstStyle/>
                    <a:p>
                      <a:pPr marL="0" lvl="0" indent="0" algn="l" rtl="0">
                        <a:spcBef>
                          <a:spcPts val="0"/>
                        </a:spcBef>
                        <a:spcAft>
                          <a:spcPts val="0"/>
                        </a:spcAft>
                        <a:buNone/>
                      </a:pPr>
                      <a:r>
                        <a:rPr lang="en-US" sz="2200" dirty="0">
                          <a:solidFill>
                            <a:schemeClr val="dk1"/>
                          </a:solidFill>
                          <a:latin typeface="Lato"/>
                          <a:ea typeface="Lato"/>
                          <a:cs typeface="Lato"/>
                          <a:sym typeface="Lato"/>
                        </a:rPr>
                        <a:t>Its findings and results can be applied to almost any sector like travel, healthcare and education among others.</a:t>
                      </a: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accent2"/>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509450">
                <a:tc>
                  <a:txBody>
                    <a:bodyPr/>
                    <a:lstStyle/>
                    <a:p>
                      <a:pPr marL="0" lvl="0" indent="0" algn="l" rtl="0">
                        <a:spcBef>
                          <a:spcPts val="0"/>
                        </a:spcBef>
                        <a:spcAft>
                          <a:spcPts val="0"/>
                        </a:spcAft>
                        <a:buNone/>
                      </a:pPr>
                      <a:r>
                        <a:rPr lang="en-US" sz="2200" b="0" dirty="0">
                          <a:solidFill>
                            <a:schemeClr val="dk1"/>
                          </a:solidFill>
                          <a:latin typeface="Lato"/>
                          <a:ea typeface="Lato"/>
                          <a:cs typeface="Lato"/>
                          <a:sym typeface="Lato"/>
                        </a:rPr>
                        <a:t>Data science is accessible to almost all sectors</a:t>
                      </a:r>
                    </a:p>
                  </a:txBody>
                  <a:tcPr marL="91425" marR="91425" marT="68575" marB="68575"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accent2"/>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63"/>
          <p:cNvSpPr txBox="1">
            <a:spLocks noGrp="1"/>
          </p:cNvSpPr>
          <p:nvPr>
            <p:ph type="title"/>
          </p:nvPr>
        </p:nvSpPr>
        <p:spPr>
          <a:xfrm>
            <a:off x="957065" y="231985"/>
            <a:ext cx="8049775" cy="85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Types of Machine Learning</a:t>
            </a:r>
            <a:endParaRPr dirty="0"/>
          </a:p>
        </p:txBody>
      </p:sp>
      <p:pic>
        <p:nvPicPr>
          <p:cNvPr id="7" name="Picture 6">
            <a:extLst>
              <a:ext uri="{FF2B5EF4-FFF2-40B4-BE49-F238E27FC236}">
                <a16:creationId xmlns:a16="http://schemas.microsoft.com/office/drawing/2014/main" id="{4AA734CB-0AB7-B15E-DAC2-29D593507166}"/>
              </a:ext>
            </a:extLst>
          </p:cNvPr>
          <p:cNvPicPr>
            <a:picLocks noChangeAspect="1"/>
          </p:cNvPicPr>
          <p:nvPr/>
        </p:nvPicPr>
        <p:blipFill>
          <a:blip r:embed="rId3"/>
          <a:stretch>
            <a:fillRect/>
          </a:stretch>
        </p:blipFill>
        <p:spPr>
          <a:xfrm>
            <a:off x="1465818" y="1022782"/>
            <a:ext cx="6212364" cy="3991603"/>
          </a:xfrm>
          <a:prstGeom prst="rect">
            <a:avLst/>
          </a:prstGeom>
          <a:ln>
            <a:noFill/>
          </a:ln>
          <a:effectLst>
            <a:softEdge rad="112500"/>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B0F8E-E7DE-1583-9F79-080D303D6DAC}"/>
              </a:ext>
            </a:extLst>
          </p:cNvPr>
          <p:cNvSpPr>
            <a:spLocks noGrp="1"/>
          </p:cNvSpPr>
          <p:nvPr>
            <p:ph type="title"/>
          </p:nvPr>
        </p:nvSpPr>
        <p:spPr>
          <a:xfrm>
            <a:off x="2956766" y="69425"/>
            <a:ext cx="4165200" cy="858600"/>
          </a:xfrm>
        </p:spPr>
        <p:txBody>
          <a:bodyPr/>
          <a:lstStyle/>
          <a:p>
            <a:r>
              <a:rPr lang="en-US" dirty="0"/>
              <a:t>Data Set</a:t>
            </a:r>
          </a:p>
        </p:txBody>
      </p:sp>
      <p:pic>
        <p:nvPicPr>
          <p:cNvPr id="7" name="Picture 6">
            <a:extLst>
              <a:ext uri="{FF2B5EF4-FFF2-40B4-BE49-F238E27FC236}">
                <a16:creationId xmlns:a16="http://schemas.microsoft.com/office/drawing/2014/main" id="{28A7F18D-8705-6E4E-93E7-E912C31B6943}"/>
              </a:ext>
            </a:extLst>
          </p:cNvPr>
          <p:cNvPicPr>
            <a:picLocks noChangeAspect="1"/>
          </p:cNvPicPr>
          <p:nvPr/>
        </p:nvPicPr>
        <p:blipFill>
          <a:blip r:embed="rId2"/>
          <a:stretch>
            <a:fillRect/>
          </a:stretch>
        </p:blipFill>
        <p:spPr>
          <a:xfrm>
            <a:off x="533400" y="1034415"/>
            <a:ext cx="8077200" cy="3562350"/>
          </a:xfrm>
          <a:prstGeom prst="rect">
            <a:avLst/>
          </a:prstGeom>
          <a:ln>
            <a:noFill/>
          </a:ln>
          <a:effectLst>
            <a:softEdge rad="112500"/>
          </a:effectLst>
        </p:spPr>
      </p:pic>
    </p:spTree>
    <p:extLst>
      <p:ext uri="{BB962C8B-B14F-4D97-AF65-F5344CB8AC3E}">
        <p14:creationId xmlns:p14="http://schemas.microsoft.com/office/powerpoint/2010/main" val="4277706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grpSp>
        <p:nvGrpSpPr>
          <p:cNvPr id="820" name="Google Shape;820;p55"/>
          <p:cNvGrpSpPr/>
          <p:nvPr/>
        </p:nvGrpSpPr>
        <p:grpSpPr>
          <a:xfrm>
            <a:off x="4226956" y="1346245"/>
            <a:ext cx="3749153" cy="2726197"/>
            <a:chOff x="331763" y="414153"/>
            <a:chExt cx="6903246" cy="5019697"/>
          </a:xfrm>
        </p:grpSpPr>
        <p:sp>
          <p:nvSpPr>
            <p:cNvPr id="821" name="Google Shape;821;p55"/>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5"/>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5"/>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 name="Google Shape;824;p55"/>
          <p:cNvSpPr txBox="1">
            <a:spLocks noGrp="1"/>
          </p:cNvSpPr>
          <p:nvPr>
            <p:ph type="title"/>
          </p:nvPr>
        </p:nvSpPr>
        <p:spPr>
          <a:xfrm>
            <a:off x="619250" y="1824043"/>
            <a:ext cx="3376200" cy="1235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Applications of Data Science</a:t>
            </a:r>
            <a:endParaRPr sz="3600" dirty="0"/>
          </a:p>
        </p:txBody>
      </p:sp>
      <p:pic>
        <p:nvPicPr>
          <p:cNvPr id="826" name="Google Shape;826;p55"/>
          <p:cNvPicPr preferRelativeResize="0">
            <a:picLocks noGrp="1"/>
          </p:cNvPicPr>
          <p:nvPr>
            <p:ph type="pic" idx="2"/>
          </p:nvPr>
        </p:nvPicPr>
        <p:blipFill rotWithShape="1">
          <a:blip r:embed="rId3">
            <a:alphaModFix/>
          </a:blip>
          <a:srcRect t="5791" b="5791"/>
          <a:stretch/>
        </p:blipFill>
        <p:spPr>
          <a:xfrm>
            <a:off x="4413441" y="1522050"/>
            <a:ext cx="3376200" cy="1989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56"/>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Computer Vision Application</a:t>
            </a:r>
            <a:endParaRPr dirty="0"/>
          </a:p>
        </p:txBody>
      </p:sp>
      <p:pic>
        <p:nvPicPr>
          <p:cNvPr id="7" name="Picture 6">
            <a:extLst>
              <a:ext uri="{FF2B5EF4-FFF2-40B4-BE49-F238E27FC236}">
                <a16:creationId xmlns:a16="http://schemas.microsoft.com/office/drawing/2014/main" id="{CE86754F-E0FF-EBD8-E3E3-E8A650EBBDCE}"/>
              </a:ext>
            </a:extLst>
          </p:cNvPr>
          <p:cNvPicPr>
            <a:picLocks noChangeAspect="1"/>
          </p:cNvPicPr>
          <p:nvPr/>
        </p:nvPicPr>
        <p:blipFill>
          <a:blip r:embed="rId3"/>
          <a:stretch>
            <a:fillRect/>
          </a:stretch>
        </p:blipFill>
        <p:spPr>
          <a:xfrm>
            <a:off x="604837" y="828675"/>
            <a:ext cx="7934325" cy="3486150"/>
          </a:xfrm>
          <a:prstGeom prst="rect">
            <a:avLst/>
          </a:prstGeom>
          <a:ln>
            <a:noFill/>
          </a:ln>
          <a:effectLst>
            <a:softEdge rad="1125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0"/>
          <p:cNvSpPr txBox="1">
            <a:spLocks noGrp="1"/>
          </p:cNvSpPr>
          <p:nvPr>
            <p:ph type="title"/>
          </p:nvPr>
        </p:nvSpPr>
        <p:spPr>
          <a:xfrm>
            <a:off x="1288038" y="2012963"/>
            <a:ext cx="2505300" cy="1511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All Around</a:t>
            </a:r>
            <a:endParaRPr dirty="0"/>
          </a:p>
        </p:txBody>
      </p:sp>
      <p:pic>
        <p:nvPicPr>
          <p:cNvPr id="658" name="Google Shape;658;p40"/>
          <p:cNvPicPr preferRelativeResize="0">
            <a:picLocks noGrp="1"/>
          </p:cNvPicPr>
          <p:nvPr>
            <p:ph type="pic" idx="3"/>
          </p:nvPr>
        </p:nvPicPr>
        <p:blipFill rotWithShape="1">
          <a:blip r:embed="rId3">
            <a:alphaModFix/>
          </a:blip>
          <a:srcRect l="17844"/>
          <a:stretch/>
        </p:blipFill>
        <p:spPr>
          <a:xfrm>
            <a:off x="4516662" y="539550"/>
            <a:ext cx="3339300" cy="4064400"/>
          </a:xfrm>
          <a:prstGeom prst="snip1Rect">
            <a:avLst>
              <a:gd name="adj" fmla="val 16667"/>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F7520C52-4978-AF48-60AB-28B49814C4F3}"/>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096FD59B-63F5-2E80-76AD-2CFEF7172676}"/>
              </a:ext>
            </a:extLst>
          </p:cNvPr>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Economics Application</a:t>
            </a:r>
            <a:endParaRPr dirty="0"/>
          </a:p>
        </p:txBody>
      </p:sp>
      <p:pic>
        <p:nvPicPr>
          <p:cNvPr id="3" name="Picture 2">
            <a:extLst>
              <a:ext uri="{FF2B5EF4-FFF2-40B4-BE49-F238E27FC236}">
                <a16:creationId xmlns:a16="http://schemas.microsoft.com/office/drawing/2014/main" id="{F58B15AF-3B07-1111-8996-D6F901FA2106}"/>
              </a:ext>
            </a:extLst>
          </p:cNvPr>
          <p:cNvPicPr>
            <a:picLocks noChangeAspect="1"/>
          </p:cNvPicPr>
          <p:nvPr/>
        </p:nvPicPr>
        <p:blipFill>
          <a:blip r:embed="rId3"/>
          <a:stretch>
            <a:fillRect/>
          </a:stretch>
        </p:blipFill>
        <p:spPr>
          <a:xfrm>
            <a:off x="438150" y="762000"/>
            <a:ext cx="8267700" cy="3619500"/>
          </a:xfrm>
          <a:prstGeom prst="rect">
            <a:avLst/>
          </a:prstGeom>
          <a:ln>
            <a:noFill/>
          </a:ln>
          <a:effectLst>
            <a:softEdge rad="112500"/>
          </a:effectLst>
        </p:spPr>
      </p:pic>
    </p:spTree>
    <p:extLst>
      <p:ext uri="{BB962C8B-B14F-4D97-AF65-F5344CB8AC3E}">
        <p14:creationId xmlns:p14="http://schemas.microsoft.com/office/powerpoint/2010/main" val="370626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2662469E-8BC5-E642-EAAE-1E3608F51881}"/>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42A3C0DB-D2E7-B6E5-5314-786EEE7248F8}"/>
              </a:ext>
            </a:extLst>
          </p:cNvPr>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Sentiment analysis Application</a:t>
            </a:r>
            <a:endParaRPr dirty="0"/>
          </a:p>
        </p:txBody>
      </p:sp>
      <p:pic>
        <p:nvPicPr>
          <p:cNvPr id="3" name="Picture 2">
            <a:extLst>
              <a:ext uri="{FF2B5EF4-FFF2-40B4-BE49-F238E27FC236}">
                <a16:creationId xmlns:a16="http://schemas.microsoft.com/office/drawing/2014/main" id="{27DE6870-EC5A-8BF1-D99E-DFE5E0550D7D}"/>
              </a:ext>
            </a:extLst>
          </p:cNvPr>
          <p:cNvPicPr>
            <a:picLocks noChangeAspect="1"/>
          </p:cNvPicPr>
          <p:nvPr/>
        </p:nvPicPr>
        <p:blipFill>
          <a:blip r:embed="rId3"/>
          <a:stretch>
            <a:fillRect/>
          </a:stretch>
        </p:blipFill>
        <p:spPr>
          <a:xfrm>
            <a:off x="328612" y="785812"/>
            <a:ext cx="8486775" cy="3571875"/>
          </a:xfrm>
          <a:prstGeom prst="rect">
            <a:avLst/>
          </a:prstGeom>
          <a:ln>
            <a:noFill/>
          </a:ln>
          <a:effectLst>
            <a:softEdge rad="112500"/>
          </a:effectLst>
        </p:spPr>
      </p:pic>
    </p:spTree>
    <p:extLst>
      <p:ext uri="{BB962C8B-B14F-4D97-AF65-F5344CB8AC3E}">
        <p14:creationId xmlns:p14="http://schemas.microsoft.com/office/powerpoint/2010/main" val="1073563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FDFD7A91-6FF0-CD20-EB06-118AA8F5934E}"/>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A6FD34D3-D84A-9A46-1BBD-4D7A2AD38A14}"/>
              </a:ext>
            </a:extLst>
          </p:cNvPr>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Recommendation Sys. Application</a:t>
            </a:r>
            <a:endParaRPr dirty="0"/>
          </a:p>
        </p:txBody>
      </p:sp>
      <p:pic>
        <p:nvPicPr>
          <p:cNvPr id="3" name="Picture 2">
            <a:extLst>
              <a:ext uri="{FF2B5EF4-FFF2-40B4-BE49-F238E27FC236}">
                <a16:creationId xmlns:a16="http://schemas.microsoft.com/office/drawing/2014/main" id="{F875E659-EBB2-2FD5-A9E2-FF740F261ABB}"/>
              </a:ext>
            </a:extLst>
          </p:cNvPr>
          <p:cNvPicPr>
            <a:picLocks noChangeAspect="1"/>
          </p:cNvPicPr>
          <p:nvPr/>
        </p:nvPicPr>
        <p:blipFill>
          <a:blip r:embed="rId3"/>
          <a:stretch>
            <a:fillRect/>
          </a:stretch>
        </p:blipFill>
        <p:spPr>
          <a:xfrm>
            <a:off x="385762" y="766762"/>
            <a:ext cx="8372475" cy="3609975"/>
          </a:xfrm>
          <a:prstGeom prst="rect">
            <a:avLst/>
          </a:prstGeom>
          <a:ln>
            <a:noFill/>
          </a:ln>
          <a:effectLst>
            <a:softEdge rad="112500"/>
          </a:effectLst>
        </p:spPr>
      </p:pic>
    </p:spTree>
    <p:extLst>
      <p:ext uri="{BB962C8B-B14F-4D97-AF65-F5344CB8AC3E}">
        <p14:creationId xmlns:p14="http://schemas.microsoft.com/office/powerpoint/2010/main" val="2421615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93AE9C68-2377-9CA3-5D01-69826E257013}"/>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EAEFDB81-4841-43D6-740B-DABA0F4B0B5F}"/>
              </a:ext>
            </a:extLst>
          </p:cNvPr>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Medical Diagnosis Applications</a:t>
            </a:r>
            <a:endParaRPr dirty="0"/>
          </a:p>
        </p:txBody>
      </p:sp>
      <p:pic>
        <p:nvPicPr>
          <p:cNvPr id="3" name="Picture 2">
            <a:extLst>
              <a:ext uri="{FF2B5EF4-FFF2-40B4-BE49-F238E27FC236}">
                <a16:creationId xmlns:a16="http://schemas.microsoft.com/office/drawing/2014/main" id="{E90C60E8-122D-DE73-A9DE-A4F19EE1B9E7}"/>
              </a:ext>
            </a:extLst>
          </p:cNvPr>
          <p:cNvPicPr>
            <a:picLocks noChangeAspect="1"/>
          </p:cNvPicPr>
          <p:nvPr/>
        </p:nvPicPr>
        <p:blipFill>
          <a:blip r:embed="rId3"/>
          <a:stretch>
            <a:fillRect/>
          </a:stretch>
        </p:blipFill>
        <p:spPr>
          <a:xfrm>
            <a:off x="381000" y="752475"/>
            <a:ext cx="8382000" cy="3638550"/>
          </a:xfrm>
          <a:prstGeom prst="rect">
            <a:avLst/>
          </a:prstGeom>
          <a:ln>
            <a:noFill/>
          </a:ln>
          <a:effectLst>
            <a:softEdge rad="112500"/>
          </a:effectLst>
        </p:spPr>
      </p:pic>
    </p:spTree>
    <p:extLst>
      <p:ext uri="{BB962C8B-B14F-4D97-AF65-F5344CB8AC3E}">
        <p14:creationId xmlns:p14="http://schemas.microsoft.com/office/powerpoint/2010/main" val="88720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C9E279C3-7F5D-CF43-D4EE-102111887278}"/>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1510BCBF-2E70-DC8C-5F54-D98CAD5BFE17}"/>
              </a:ext>
            </a:extLst>
          </p:cNvPr>
          <p:cNvSpPr txBox="1">
            <a:spLocks noGrp="1"/>
          </p:cNvSpPr>
          <p:nvPr>
            <p:ph type="title"/>
          </p:nvPr>
        </p:nvSpPr>
        <p:spPr>
          <a:xfrm>
            <a:off x="426720" y="-268062"/>
            <a:ext cx="6192410"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Online Advertising Platforms</a:t>
            </a:r>
            <a:endParaRPr dirty="0"/>
          </a:p>
        </p:txBody>
      </p:sp>
      <p:pic>
        <p:nvPicPr>
          <p:cNvPr id="3" name="Picture 2">
            <a:extLst>
              <a:ext uri="{FF2B5EF4-FFF2-40B4-BE49-F238E27FC236}">
                <a16:creationId xmlns:a16="http://schemas.microsoft.com/office/drawing/2014/main" id="{335300AF-169A-AF2F-C495-A6504172E6C3}"/>
              </a:ext>
            </a:extLst>
          </p:cNvPr>
          <p:cNvPicPr>
            <a:picLocks noChangeAspect="1"/>
          </p:cNvPicPr>
          <p:nvPr/>
        </p:nvPicPr>
        <p:blipFill>
          <a:blip r:embed="rId3"/>
          <a:stretch>
            <a:fillRect/>
          </a:stretch>
        </p:blipFill>
        <p:spPr>
          <a:xfrm>
            <a:off x="2033587" y="809625"/>
            <a:ext cx="5076825" cy="3524250"/>
          </a:xfrm>
          <a:prstGeom prst="rect">
            <a:avLst/>
          </a:prstGeom>
          <a:ln>
            <a:noFill/>
          </a:ln>
          <a:effectLst>
            <a:softEdge rad="112500"/>
          </a:effectLst>
        </p:spPr>
      </p:pic>
    </p:spTree>
    <p:extLst>
      <p:ext uri="{BB962C8B-B14F-4D97-AF65-F5344CB8AC3E}">
        <p14:creationId xmlns:p14="http://schemas.microsoft.com/office/powerpoint/2010/main" val="2080802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E7AEEC5B-F3A1-6FB8-A7AA-073502C489A1}"/>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B8F9086C-8EEF-E03B-1E3C-4EA630B3AE0A}"/>
              </a:ext>
            </a:extLst>
          </p:cNvPr>
          <p:cNvSpPr txBox="1">
            <a:spLocks noGrp="1"/>
          </p:cNvSpPr>
          <p:nvPr>
            <p:ph type="title"/>
          </p:nvPr>
        </p:nvSpPr>
        <p:spPr>
          <a:xfrm>
            <a:off x="426720" y="-268062"/>
            <a:ext cx="6900672"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Speech &amp; Hand Writing Recognition</a:t>
            </a:r>
            <a:endParaRPr dirty="0"/>
          </a:p>
        </p:txBody>
      </p:sp>
      <p:pic>
        <p:nvPicPr>
          <p:cNvPr id="3" name="Picture 2">
            <a:extLst>
              <a:ext uri="{FF2B5EF4-FFF2-40B4-BE49-F238E27FC236}">
                <a16:creationId xmlns:a16="http://schemas.microsoft.com/office/drawing/2014/main" id="{BFEE8E5C-5AB1-9330-EF5B-4E6BE5ABEBC8}"/>
              </a:ext>
            </a:extLst>
          </p:cNvPr>
          <p:cNvPicPr>
            <a:picLocks noChangeAspect="1"/>
          </p:cNvPicPr>
          <p:nvPr/>
        </p:nvPicPr>
        <p:blipFill>
          <a:blip r:embed="rId3"/>
          <a:stretch>
            <a:fillRect/>
          </a:stretch>
        </p:blipFill>
        <p:spPr>
          <a:xfrm>
            <a:off x="323850" y="809625"/>
            <a:ext cx="8496300" cy="3524250"/>
          </a:xfrm>
          <a:prstGeom prst="rect">
            <a:avLst/>
          </a:prstGeom>
          <a:ln>
            <a:noFill/>
          </a:ln>
          <a:effectLst>
            <a:softEdge rad="112500"/>
          </a:effectLst>
        </p:spPr>
      </p:pic>
    </p:spTree>
    <p:extLst>
      <p:ext uri="{BB962C8B-B14F-4D97-AF65-F5344CB8AC3E}">
        <p14:creationId xmlns:p14="http://schemas.microsoft.com/office/powerpoint/2010/main" val="2204206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F8DEBE50-5A3A-D8A8-EF66-958ACEF306EE}"/>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14D19EDC-FFFB-ACE6-58F8-7C638096FFF8}"/>
              </a:ext>
            </a:extLst>
          </p:cNvPr>
          <p:cNvSpPr txBox="1">
            <a:spLocks noGrp="1"/>
          </p:cNvSpPr>
          <p:nvPr>
            <p:ph type="title"/>
          </p:nvPr>
        </p:nvSpPr>
        <p:spPr>
          <a:xfrm>
            <a:off x="426720" y="-268062"/>
            <a:ext cx="6900672"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Playing Game</a:t>
            </a:r>
            <a:endParaRPr dirty="0"/>
          </a:p>
        </p:txBody>
      </p:sp>
      <p:pic>
        <p:nvPicPr>
          <p:cNvPr id="4" name="Picture 3">
            <a:extLst>
              <a:ext uri="{FF2B5EF4-FFF2-40B4-BE49-F238E27FC236}">
                <a16:creationId xmlns:a16="http://schemas.microsoft.com/office/drawing/2014/main" id="{32691850-5004-2A1E-4055-49CF119EA3B0}"/>
              </a:ext>
            </a:extLst>
          </p:cNvPr>
          <p:cNvPicPr>
            <a:picLocks noChangeAspect="1"/>
          </p:cNvPicPr>
          <p:nvPr/>
        </p:nvPicPr>
        <p:blipFill>
          <a:blip r:embed="rId3"/>
          <a:stretch>
            <a:fillRect/>
          </a:stretch>
        </p:blipFill>
        <p:spPr>
          <a:xfrm>
            <a:off x="342900" y="766762"/>
            <a:ext cx="8458200" cy="3609975"/>
          </a:xfrm>
          <a:prstGeom prst="rect">
            <a:avLst/>
          </a:prstGeom>
          <a:ln>
            <a:noFill/>
          </a:ln>
          <a:effectLst>
            <a:softEdge rad="112500"/>
          </a:effectLst>
        </p:spPr>
      </p:pic>
    </p:spTree>
    <p:extLst>
      <p:ext uri="{BB962C8B-B14F-4D97-AF65-F5344CB8AC3E}">
        <p14:creationId xmlns:p14="http://schemas.microsoft.com/office/powerpoint/2010/main" val="184372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54628851-8E56-095F-B064-87573DEC916B}"/>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58D31049-E8BD-36D1-C905-207834B62C16}"/>
              </a:ext>
            </a:extLst>
          </p:cNvPr>
          <p:cNvSpPr txBox="1">
            <a:spLocks noGrp="1"/>
          </p:cNvSpPr>
          <p:nvPr>
            <p:ph type="title"/>
          </p:nvPr>
        </p:nvSpPr>
        <p:spPr>
          <a:xfrm>
            <a:off x="426720" y="-268062"/>
            <a:ext cx="6900672"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Robotics &amp; Personal Assistants</a:t>
            </a:r>
            <a:endParaRPr dirty="0"/>
          </a:p>
        </p:txBody>
      </p:sp>
      <p:pic>
        <p:nvPicPr>
          <p:cNvPr id="4" name="Picture 3">
            <a:extLst>
              <a:ext uri="{FF2B5EF4-FFF2-40B4-BE49-F238E27FC236}">
                <a16:creationId xmlns:a16="http://schemas.microsoft.com/office/drawing/2014/main" id="{1B8F787E-E891-979A-7499-36874742A547}"/>
              </a:ext>
            </a:extLst>
          </p:cNvPr>
          <p:cNvPicPr>
            <a:picLocks noChangeAspect="1"/>
          </p:cNvPicPr>
          <p:nvPr/>
        </p:nvPicPr>
        <p:blipFill>
          <a:blip r:embed="rId3"/>
          <a:stretch>
            <a:fillRect/>
          </a:stretch>
        </p:blipFill>
        <p:spPr>
          <a:xfrm>
            <a:off x="323850" y="747712"/>
            <a:ext cx="8496300" cy="3648075"/>
          </a:xfrm>
          <a:prstGeom prst="rect">
            <a:avLst/>
          </a:prstGeom>
          <a:ln>
            <a:noFill/>
          </a:ln>
          <a:effectLst>
            <a:softEdge rad="112500"/>
          </a:effectLst>
        </p:spPr>
      </p:pic>
    </p:spTree>
    <p:extLst>
      <p:ext uri="{BB962C8B-B14F-4D97-AF65-F5344CB8AC3E}">
        <p14:creationId xmlns:p14="http://schemas.microsoft.com/office/powerpoint/2010/main" val="1357725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D47925A7-768D-2046-8781-28972930823A}"/>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8C639014-3F74-6314-3335-0841EC94E116}"/>
              </a:ext>
            </a:extLst>
          </p:cNvPr>
          <p:cNvSpPr txBox="1">
            <a:spLocks noGrp="1"/>
          </p:cNvSpPr>
          <p:nvPr>
            <p:ph type="title"/>
          </p:nvPr>
        </p:nvSpPr>
        <p:spPr>
          <a:xfrm>
            <a:off x="426720" y="-268062"/>
            <a:ext cx="6900672"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Price Comparison websites</a:t>
            </a:r>
            <a:endParaRPr dirty="0"/>
          </a:p>
        </p:txBody>
      </p:sp>
      <p:pic>
        <p:nvPicPr>
          <p:cNvPr id="2050" name="Picture 2" descr="Top 10 Price Comparison Websites in India | moneview">
            <a:extLst>
              <a:ext uri="{FF2B5EF4-FFF2-40B4-BE49-F238E27FC236}">
                <a16:creationId xmlns:a16="http://schemas.microsoft.com/office/drawing/2014/main" id="{B1427C49-7FD3-6AD2-8037-12F689615D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742950"/>
            <a:ext cx="4400550" cy="42435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11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63FFA00C-CD15-EB1B-04D1-5D89415D849A}"/>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2AF030C0-762E-FB0D-C7B0-4901D307E205}"/>
              </a:ext>
            </a:extLst>
          </p:cNvPr>
          <p:cNvSpPr txBox="1">
            <a:spLocks noGrp="1"/>
          </p:cNvSpPr>
          <p:nvPr>
            <p:ph type="title"/>
          </p:nvPr>
        </p:nvSpPr>
        <p:spPr>
          <a:xfrm>
            <a:off x="426720" y="-268062"/>
            <a:ext cx="6900672" cy="106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Airline Routing Planning</a:t>
            </a:r>
            <a:endParaRPr dirty="0"/>
          </a:p>
        </p:txBody>
      </p:sp>
      <p:pic>
        <p:nvPicPr>
          <p:cNvPr id="3076" name="Picture 4" descr="Plateau Autonomi bjælke descartes route optimization garn Rendezvous Takke">
            <a:extLst>
              <a:ext uri="{FF2B5EF4-FFF2-40B4-BE49-F238E27FC236}">
                <a16:creationId xmlns:a16="http://schemas.microsoft.com/office/drawing/2014/main" id="{E5D2A31A-6DEB-5AF4-10B7-897BF00BE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597408"/>
            <a:ext cx="7620000" cy="419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466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All Around</a:t>
            </a:r>
            <a:endParaRPr dirty="0"/>
          </a:p>
        </p:txBody>
      </p:sp>
      <p:sp>
        <p:nvSpPr>
          <p:cNvPr id="665" name="Google Shape;665;p41"/>
          <p:cNvSpPr txBox="1">
            <a:spLocks noGrp="1"/>
          </p:cNvSpPr>
          <p:nvPr>
            <p:ph type="subTitle" idx="2"/>
          </p:nvPr>
        </p:nvSpPr>
        <p:spPr>
          <a:xfrm>
            <a:off x="720000" y="1287952"/>
            <a:ext cx="5802720" cy="1890000"/>
          </a:xfrm>
          <a:prstGeom prst="rect">
            <a:avLst/>
          </a:prstGeom>
        </p:spPr>
        <p:txBody>
          <a:bodyPr spcFirstLastPara="1" wrap="square" lIns="91425" tIns="91425" rIns="91425" bIns="91425" anchor="ctr" anchorCtr="0">
            <a:noAutofit/>
          </a:bodyPr>
          <a:lstStyle/>
          <a:p>
            <a:r>
              <a:rPr lang="en-US" sz="2000" b="1" dirty="0"/>
              <a:t>Lots of data is being collected and warehoused</a:t>
            </a:r>
          </a:p>
          <a:p>
            <a:pPr>
              <a:buFont typeface="Arial" panose="020B0604020202020204" pitchFamily="34" charset="0"/>
              <a:buChar char="•"/>
            </a:pPr>
            <a:r>
              <a:rPr lang="en-US" sz="1800" dirty="0"/>
              <a:t>Web data, e-commerce</a:t>
            </a:r>
          </a:p>
          <a:p>
            <a:pPr>
              <a:buFont typeface="Arial" panose="020B0604020202020204" pitchFamily="34" charset="0"/>
              <a:buChar char="•"/>
            </a:pPr>
            <a:r>
              <a:rPr lang="en-US" sz="1800" dirty="0"/>
              <a:t>Financial transactions, bank/credit transactions</a:t>
            </a:r>
          </a:p>
          <a:p>
            <a:pPr>
              <a:buFont typeface="Arial" panose="020B0604020202020204" pitchFamily="34" charset="0"/>
              <a:buChar char="•"/>
            </a:pPr>
            <a:r>
              <a:rPr lang="en-US" sz="1800" dirty="0"/>
              <a:t>Online trading and purchasing</a:t>
            </a:r>
          </a:p>
          <a:p>
            <a:pPr>
              <a:buFont typeface="Arial" panose="020B0604020202020204" pitchFamily="34" charset="0"/>
              <a:buChar char="•"/>
            </a:pPr>
            <a:r>
              <a:rPr lang="en-US" sz="1800" dirty="0"/>
              <a:t>Social Network</a:t>
            </a:r>
          </a:p>
          <a:p>
            <a:pPr marL="139700" indent="0"/>
            <a:r>
              <a:rPr lang="en-US" dirty="0"/>
              <a:t> </a:t>
            </a:r>
          </a:p>
        </p:txBody>
      </p:sp>
      <p:pic>
        <p:nvPicPr>
          <p:cNvPr id="4" name="Picture 3">
            <a:extLst>
              <a:ext uri="{FF2B5EF4-FFF2-40B4-BE49-F238E27FC236}">
                <a16:creationId xmlns:a16="http://schemas.microsoft.com/office/drawing/2014/main" id="{0000DDAE-7224-D2C5-55E9-F9BE0B08AF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0088" y="312100"/>
            <a:ext cx="1840230" cy="1600200"/>
          </a:xfrm>
          <a:prstGeom prst="rect">
            <a:avLst/>
          </a:prstGeom>
        </p:spPr>
      </p:pic>
      <p:pic>
        <p:nvPicPr>
          <p:cNvPr id="5" name="Picture 4">
            <a:extLst>
              <a:ext uri="{FF2B5EF4-FFF2-40B4-BE49-F238E27FC236}">
                <a16:creationId xmlns:a16="http://schemas.microsoft.com/office/drawing/2014/main" id="{63419E4D-0C27-907F-3328-F42C31C6B3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65450" y="2024776"/>
            <a:ext cx="2220252" cy="1328928"/>
          </a:xfrm>
          <a:prstGeom prst="rect">
            <a:avLst/>
          </a:prstGeom>
        </p:spPr>
      </p:pic>
      <p:pic>
        <p:nvPicPr>
          <p:cNvPr id="7" name="Picture 6">
            <a:extLst>
              <a:ext uri="{FF2B5EF4-FFF2-40B4-BE49-F238E27FC236}">
                <a16:creationId xmlns:a16="http://schemas.microsoft.com/office/drawing/2014/main" id="{13E96A50-0D18-5C7F-A4DF-BD6C93D277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5770" y="3466180"/>
            <a:ext cx="2495550" cy="1497330"/>
          </a:xfrm>
          <a:prstGeom prst="rect">
            <a:avLst/>
          </a:prstGeom>
        </p:spPr>
      </p:pic>
      <p:pic>
        <p:nvPicPr>
          <p:cNvPr id="8" name="Picture 7">
            <a:extLst>
              <a:ext uri="{FF2B5EF4-FFF2-40B4-BE49-F238E27FC236}">
                <a16:creationId xmlns:a16="http://schemas.microsoft.com/office/drawing/2014/main" id="{91670E58-5C08-A55F-CF28-F407AD33C3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1976" y="3466180"/>
            <a:ext cx="2425700" cy="163183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39142E28-15EB-221C-640B-2BBA3E94BE32}"/>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A8CC8340-11BD-64BD-25AB-A685B5079A4C}"/>
              </a:ext>
            </a:extLst>
          </p:cNvPr>
          <p:cNvSpPr txBox="1">
            <a:spLocks noGrp="1"/>
          </p:cNvSpPr>
          <p:nvPr>
            <p:ph type="title"/>
          </p:nvPr>
        </p:nvSpPr>
        <p:spPr>
          <a:xfrm>
            <a:off x="585216" y="20038"/>
            <a:ext cx="6742175" cy="7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Fraud and Risk Detection</a:t>
            </a:r>
            <a:endParaRPr dirty="0"/>
          </a:p>
        </p:txBody>
      </p:sp>
      <p:pic>
        <p:nvPicPr>
          <p:cNvPr id="4098" name="Picture 2" descr="Role of Artificial Intelligence in Payment Fraud Detection.">
            <a:extLst>
              <a:ext uri="{FF2B5EF4-FFF2-40B4-BE49-F238E27FC236}">
                <a16:creationId xmlns:a16="http://schemas.microsoft.com/office/drawing/2014/main" id="{B5BCECF9-9627-2A5E-884F-539B7296A6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16" y="894740"/>
            <a:ext cx="8144256" cy="407731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618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0BD814EA-70A6-89D0-750D-F68902EB3922}"/>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D470175B-02F0-BF9B-7D4B-F047ED7A0FF6}"/>
              </a:ext>
            </a:extLst>
          </p:cNvPr>
          <p:cNvSpPr txBox="1">
            <a:spLocks noGrp="1"/>
          </p:cNvSpPr>
          <p:nvPr>
            <p:ph type="title"/>
          </p:nvPr>
        </p:nvSpPr>
        <p:spPr>
          <a:xfrm>
            <a:off x="585216" y="20038"/>
            <a:ext cx="6742175" cy="7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HealthCare</a:t>
            </a:r>
            <a:endParaRPr dirty="0"/>
          </a:p>
        </p:txBody>
      </p:sp>
      <p:pic>
        <p:nvPicPr>
          <p:cNvPr id="5122" name="Picture 2" descr="AI in Healthcare: Uses, Benefits, and Examples">
            <a:extLst>
              <a:ext uri="{FF2B5EF4-FFF2-40B4-BE49-F238E27FC236}">
                <a16:creationId xmlns:a16="http://schemas.microsoft.com/office/drawing/2014/main" id="{B4301C68-FC67-BF10-FF6B-87B03BDB0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192" y="792738"/>
            <a:ext cx="7595616" cy="40035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830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30">
          <a:extLst>
            <a:ext uri="{FF2B5EF4-FFF2-40B4-BE49-F238E27FC236}">
              <a16:creationId xmlns:a16="http://schemas.microsoft.com/office/drawing/2014/main" id="{A61B8CFF-1101-5AFF-7956-F919C7AA0ED8}"/>
            </a:ext>
          </a:extLst>
        </p:cNvPr>
        <p:cNvGrpSpPr/>
        <p:nvPr/>
      </p:nvGrpSpPr>
      <p:grpSpPr>
        <a:xfrm>
          <a:off x="0" y="0"/>
          <a:ext cx="0" cy="0"/>
          <a:chOff x="0" y="0"/>
          <a:chExt cx="0" cy="0"/>
        </a:xfrm>
      </p:grpSpPr>
      <p:sp>
        <p:nvSpPr>
          <p:cNvPr id="831" name="Google Shape;831;p56">
            <a:extLst>
              <a:ext uri="{FF2B5EF4-FFF2-40B4-BE49-F238E27FC236}">
                <a16:creationId xmlns:a16="http://schemas.microsoft.com/office/drawing/2014/main" id="{17AF6CF0-8DE4-7055-3B66-4136D9C44ADA}"/>
              </a:ext>
            </a:extLst>
          </p:cNvPr>
          <p:cNvSpPr txBox="1">
            <a:spLocks noGrp="1"/>
          </p:cNvSpPr>
          <p:nvPr>
            <p:ph type="title"/>
          </p:nvPr>
        </p:nvSpPr>
        <p:spPr>
          <a:xfrm>
            <a:off x="585216" y="20038"/>
            <a:ext cx="6742175" cy="7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Supermarket</a:t>
            </a:r>
            <a:endParaRPr dirty="0"/>
          </a:p>
        </p:txBody>
      </p:sp>
      <p:pic>
        <p:nvPicPr>
          <p:cNvPr id="3" name="Picture 2">
            <a:extLst>
              <a:ext uri="{FF2B5EF4-FFF2-40B4-BE49-F238E27FC236}">
                <a16:creationId xmlns:a16="http://schemas.microsoft.com/office/drawing/2014/main" id="{A63F0F87-AA23-4EA2-002B-67C089522F39}"/>
              </a:ext>
            </a:extLst>
          </p:cNvPr>
          <p:cNvPicPr>
            <a:picLocks noChangeAspect="1"/>
          </p:cNvPicPr>
          <p:nvPr/>
        </p:nvPicPr>
        <p:blipFill>
          <a:blip r:embed="rId3"/>
          <a:stretch>
            <a:fillRect/>
          </a:stretch>
        </p:blipFill>
        <p:spPr>
          <a:xfrm>
            <a:off x="404812" y="785812"/>
            <a:ext cx="8334375" cy="3571875"/>
          </a:xfrm>
          <a:prstGeom prst="rect">
            <a:avLst/>
          </a:prstGeom>
          <a:ln>
            <a:noFill/>
          </a:ln>
          <a:effectLst>
            <a:softEdge rad="112500"/>
          </a:effectLst>
        </p:spPr>
      </p:pic>
    </p:spTree>
    <p:extLst>
      <p:ext uri="{BB962C8B-B14F-4D97-AF65-F5344CB8AC3E}">
        <p14:creationId xmlns:p14="http://schemas.microsoft.com/office/powerpoint/2010/main" val="1878863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10"/>
        <p:cNvGrpSpPr/>
        <p:nvPr/>
      </p:nvGrpSpPr>
      <p:grpSpPr>
        <a:xfrm>
          <a:off x="0" y="0"/>
          <a:ext cx="0" cy="0"/>
          <a:chOff x="0" y="0"/>
          <a:chExt cx="0" cy="0"/>
        </a:xfrm>
      </p:grpSpPr>
      <p:sp>
        <p:nvSpPr>
          <p:cNvPr id="911" name="Google Shape;911;p58"/>
          <p:cNvSpPr txBox="1">
            <a:spLocks noGrp="1"/>
          </p:cNvSpPr>
          <p:nvPr>
            <p:ph type="title"/>
          </p:nvPr>
        </p:nvSpPr>
        <p:spPr>
          <a:xfrm>
            <a:off x="878496" y="377924"/>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does Data Science Work?</a:t>
            </a:r>
            <a:endParaRPr dirty="0"/>
          </a:p>
        </p:txBody>
      </p:sp>
      <p:sp>
        <p:nvSpPr>
          <p:cNvPr id="912" name="Google Shape;912;p58"/>
          <p:cNvSpPr txBox="1">
            <a:spLocks noGrp="1"/>
          </p:cNvSpPr>
          <p:nvPr>
            <p:ph type="subTitle" idx="4294967295"/>
          </p:nvPr>
        </p:nvSpPr>
        <p:spPr>
          <a:xfrm>
            <a:off x="878496" y="1288867"/>
            <a:ext cx="2981232" cy="634748"/>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600" dirty="0"/>
              <a:t>Raw data is </a:t>
            </a:r>
            <a:r>
              <a:rPr lang="en-US" sz="1600" b="0" i="0" dirty="0">
                <a:solidFill>
                  <a:srgbClr val="000000"/>
                </a:solidFill>
                <a:effectLst/>
                <a:latin typeface="__Source_Sans_3_f93b20"/>
              </a:rPr>
              <a:t>gathered from various sources that explain the business problem</a:t>
            </a:r>
            <a:endParaRPr sz="1600" dirty="0"/>
          </a:p>
        </p:txBody>
      </p:sp>
      <p:sp>
        <p:nvSpPr>
          <p:cNvPr id="913" name="Google Shape;913;p58"/>
          <p:cNvSpPr txBox="1">
            <a:spLocks noGrp="1"/>
          </p:cNvSpPr>
          <p:nvPr>
            <p:ph type="subTitle" idx="4294967295"/>
          </p:nvPr>
        </p:nvSpPr>
        <p:spPr>
          <a:xfrm>
            <a:off x="5021012" y="1081603"/>
            <a:ext cx="3671884" cy="6354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b="0" i="0" dirty="0">
                <a:solidFill>
                  <a:srgbClr val="000000"/>
                </a:solidFill>
                <a:effectLst/>
                <a:latin typeface="__Source_Sans_3_f93b20"/>
              </a:rPr>
              <a:t>Actionable insights that will serve as a solution for the business problems gathered through data science.</a:t>
            </a:r>
            <a:endParaRPr sz="1600" dirty="0"/>
          </a:p>
        </p:txBody>
      </p:sp>
      <p:sp>
        <p:nvSpPr>
          <p:cNvPr id="914" name="Google Shape;914;p58"/>
          <p:cNvSpPr txBox="1">
            <a:spLocks noGrp="1"/>
          </p:cNvSpPr>
          <p:nvPr>
            <p:ph type="subTitle" idx="4294967295"/>
          </p:nvPr>
        </p:nvSpPr>
        <p:spPr>
          <a:xfrm>
            <a:off x="2402238" y="3795979"/>
            <a:ext cx="5485314" cy="635321"/>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b="0" i="0" dirty="0">
                <a:solidFill>
                  <a:srgbClr val="000000"/>
                </a:solidFill>
                <a:effectLst/>
                <a:latin typeface="__Source_Sans_3_f93b20"/>
              </a:rPr>
              <a:t>Using various statistical analysis, and machine learning approaches, data modeling is performed to get the optimum solutions that best explain the business problem</a:t>
            </a:r>
            <a:endParaRPr sz="1600" dirty="0"/>
          </a:p>
        </p:txBody>
      </p:sp>
      <p:sp>
        <p:nvSpPr>
          <p:cNvPr id="917" name="Google Shape;917;p58"/>
          <p:cNvSpPr txBox="1">
            <a:spLocks noGrp="1"/>
          </p:cNvSpPr>
          <p:nvPr>
            <p:ph type="subTitle" idx="4294967295"/>
          </p:nvPr>
        </p:nvSpPr>
        <p:spPr>
          <a:xfrm>
            <a:off x="1146888" y="2143722"/>
            <a:ext cx="2767108" cy="557128"/>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latin typeface="Lato"/>
                <a:ea typeface="Lato"/>
                <a:cs typeface="Lato"/>
                <a:sym typeface="Lato"/>
              </a:rPr>
              <a:t>Collect Data</a:t>
            </a:r>
            <a:endParaRPr sz="2200" b="1" dirty="0">
              <a:latin typeface="Lato"/>
              <a:ea typeface="Lato"/>
              <a:cs typeface="Lato"/>
              <a:sym typeface="Lato"/>
            </a:endParaRPr>
          </a:p>
        </p:txBody>
      </p:sp>
      <p:sp>
        <p:nvSpPr>
          <p:cNvPr id="918" name="Google Shape;918;p58"/>
          <p:cNvSpPr txBox="1">
            <a:spLocks noGrp="1"/>
          </p:cNvSpPr>
          <p:nvPr>
            <p:ph type="subTitle" idx="4294967295"/>
          </p:nvPr>
        </p:nvSpPr>
        <p:spPr>
          <a:xfrm>
            <a:off x="5285172" y="2143722"/>
            <a:ext cx="2615244" cy="5577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latin typeface="Lato"/>
                <a:ea typeface="Lato"/>
                <a:cs typeface="Lato"/>
                <a:sym typeface="Lato"/>
              </a:rPr>
              <a:t>Insights</a:t>
            </a:r>
            <a:endParaRPr sz="2200" b="1" dirty="0">
              <a:latin typeface="Lato"/>
              <a:ea typeface="Lato"/>
              <a:cs typeface="Lato"/>
              <a:sym typeface="Lato"/>
            </a:endParaRPr>
          </a:p>
        </p:txBody>
      </p:sp>
      <p:sp>
        <p:nvSpPr>
          <p:cNvPr id="920" name="Google Shape;920;p58"/>
          <p:cNvSpPr txBox="1">
            <a:spLocks noGrp="1"/>
          </p:cNvSpPr>
          <p:nvPr>
            <p:ph type="subTitle" idx="4294967295"/>
          </p:nvPr>
        </p:nvSpPr>
        <p:spPr>
          <a:xfrm>
            <a:off x="3545226" y="3311431"/>
            <a:ext cx="2951571" cy="55763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200" b="1" dirty="0">
                <a:latin typeface="Lato"/>
                <a:ea typeface="Lato"/>
                <a:cs typeface="Lato"/>
                <a:sym typeface="Lato"/>
              </a:rPr>
              <a:t>Analyze Data</a:t>
            </a:r>
            <a:endParaRPr sz="2200" b="1" dirty="0">
              <a:latin typeface="Lato"/>
              <a:ea typeface="Lato"/>
              <a:cs typeface="Lato"/>
              <a:sym typeface="Lato"/>
            </a:endParaRPr>
          </a:p>
        </p:txBody>
      </p:sp>
      <p:sp>
        <p:nvSpPr>
          <p:cNvPr id="922" name="Google Shape;922;p58"/>
          <p:cNvSpPr/>
          <p:nvPr/>
        </p:nvSpPr>
        <p:spPr>
          <a:xfrm>
            <a:off x="2317308" y="2930025"/>
            <a:ext cx="1559748" cy="151944"/>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8"/>
          <p:cNvSpPr/>
          <p:nvPr/>
        </p:nvSpPr>
        <p:spPr>
          <a:xfrm>
            <a:off x="3984116" y="2930032"/>
            <a:ext cx="1663725" cy="15208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8"/>
          <p:cNvSpPr/>
          <p:nvPr/>
        </p:nvSpPr>
        <p:spPr>
          <a:xfrm>
            <a:off x="5724072" y="2930025"/>
            <a:ext cx="1474146" cy="152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7" name="Google Shape;927;p58"/>
          <p:cNvCxnSpPr>
            <a:stCxn id="922" idx="0"/>
            <a:endCxn id="917" idx="2"/>
          </p:cNvCxnSpPr>
          <p:nvPr/>
        </p:nvCxnSpPr>
        <p:spPr>
          <a:xfrm flipH="1" flipV="1">
            <a:off x="2530442" y="2700850"/>
            <a:ext cx="566740" cy="229175"/>
          </a:xfrm>
          <a:prstGeom prst="straightConnector1">
            <a:avLst/>
          </a:prstGeom>
          <a:noFill/>
          <a:ln w="9525" cap="flat" cmpd="sng">
            <a:solidFill>
              <a:schemeClr val="dk2"/>
            </a:solidFill>
            <a:prstDash val="solid"/>
            <a:round/>
            <a:headEnd type="none" w="med" len="med"/>
            <a:tailEnd type="oval" w="med" len="med"/>
          </a:ln>
        </p:spPr>
      </p:cxnSp>
      <p:cxnSp>
        <p:nvCxnSpPr>
          <p:cNvPr id="928" name="Google Shape;928;p58"/>
          <p:cNvCxnSpPr>
            <a:stCxn id="923" idx="2"/>
            <a:endCxn id="920" idx="0"/>
          </p:cNvCxnSpPr>
          <p:nvPr/>
        </p:nvCxnSpPr>
        <p:spPr>
          <a:xfrm>
            <a:off x="4815979" y="3082113"/>
            <a:ext cx="205033" cy="229318"/>
          </a:xfrm>
          <a:prstGeom prst="straightConnector1">
            <a:avLst/>
          </a:prstGeom>
          <a:noFill/>
          <a:ln w="9525" cap="flat" cmpd="sng">
            <a:solidFill>
              <a:schemeClr val="lt2"/>
            </a:solidFill>
            <a:prstDash val="solid"/>
            <a:round/>
            <a:headEnd type="none" w="med" len="med"/>
            <a:tailEnd type="oval" w="med" len="med"/>
          </a:ln>
        </p:spPr>
      </p:cxnSp>
      <p:cxnSp>
        <p:nvCxnSpPr>
          <p:cNvPr id="929" name="Google Shape;929;p58"/>
          <p:cNvCxnSpPr>
            <a:stCxn id="924" idx="0"/>
            <a:endCxn id="918" idx="2"/>
          </p:cNvCxnSpPr>
          <p:nvPr/>
        </p:nvCxnSpPr>
        <p:spPr>
          <a:xfrm flipV="1">
            <a:off x="6461145" y="2701422"/>
            <a:ext cx="131649" cy="228603"/>
          </a:xfrm>
          <a:prstGeom prst="straightConnector1">
            <a:avLst/>
          </a:prstGeom>
          <a:noFill/>
          <a:ln w="9525" cap="flat" cmpd="sng">
            <a:solidFill>
              <a:schemeClr val="accent1"/>
            </a:solidFill>
            <a:prstDash val="solid"/>
            <a:round/>
            <a:headEnd type="none" w="med" len="med"/>
            <a:tailEnd type="oval" w="med" len="med"/>
          </a:ln>
        </p:spPr>
      </p:cxnSp>
      <p:cxnSp>
        <p:nvCxnSpPr>
          <p:cNvPr id="932" name="Google Shape;932;p58"/>
          <p:cNvCxnSpPr>
            <a:endCxn id="923" idx="1"/>
          </p:cNvCxnSpPr>
          <p:nvPr/>
        </p:nvCxnSpPr>
        <p:spPr>
          <a:xfrm flipV="1">
            <a:off x="3865917" y="3006073"/>
            <a:ext cx="118199" cy="9"/>
          </a:xfrm>
          <a:prstGeom prst="straightConnector1">
            <a:avLst/>
          </a:prstGeom>
          <a:noFill/>
          <a:ln w="9525" cap="flat" cmpd="sng">
            <a:solidFill>
              <a:schemeClr val="dk2"/>
            </a:solidFill>
            <a:prstDash val="solid"/>
            <a:round/>
            <a:headEnd type="none" w="med" len="med"/>
            <a:tailEnd type="none" w="med" len="med"/>
          </a:ln>
        </p:spPr>
      </p:cxnSp>
      <p:cxnSp>
        <p:nvCxnSpPr>
          <p:cNvPr id="933" name="Google Shape;933;p58"/>
          <p:cNvCxnSpPr>
            <a:endCxn id="924" idx="1"/>
          </p:cNvCxnSpPr>
          <p:nvPr/>
        </p:nvCxnSpPr>
        <p:spPr>
          <a:xfrm>
            <a:off x="5605872" y="3006075"/>
            <a:ext cx="118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59"/>
          <p:cNvSpPr/>
          <p:nvPr/>
        </p:nvSpPr>
        <p:spPr>
          <a:xfrm>
            <a:off x="3502292" y="1891117"/>
            <a:ext cx="2139300" cy="2139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Consider an Example!</a:t>
            </a:r>
            <a:endParaRPr dirty="0"/>
          </a:p>
        </p:txBody>
      </p:sp>
      <p:sp>
        <p:nvSpPr>
          <p:cNvPr id="942" name="Google Shape;942;p59"/>
          <p:cNvSpPr/>
          <p:nvPr/>
        </p:nvSpPr>
        <p:spPr>
          <a:xfrm>
            <a:off x="4571908" y="1891125"/>
            <a:ext cx="1069800" cy="1069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9"/>
          <p:cNvSpPr/>
          <p:nvPr/>
        </p:nvSpPr>
        <p:spPr>
          <a:xfrm>
            <a:off x="3502300" y="2960733"/>
            <a:ext cx="1069800" cy="1069800"/>
          </a:xfrm>
          <a:prstGeom prst="rect">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9"/>
          <p:cNvSpPr txBox="1"/>
          <p:nvPr/>
        </p:nvSpPr>
        <p:spPr>
          <a:xfrm>
            <a:off x="6215759" y="3442549"/>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Lato"/>
                <a:ea typeface="Lato"/>
                <a:cs typeface="Lato"/>
                <a:sym typeface="Lato"/>
              </a:rPr>
              <a:t>Analysis Data</a:t>
            </a:r>
            <a:endParaRPr sz="2200" b="1" dirty="0">
              <a:solidFill>
                <a:schemeClr val="dk1"/>
              </a:solidFill>
              <a:latin typeface="Lato"/>
              <a:ea typeface="Lato"/>
              <a:cs typeface="Lato"/>
              <a:sym typeface="Lato"/>
            </a:endParaRPr>
          </a:p>
        </p:txBody>
      </p:sp>
      <p:sp>
        <p:nvSpPr>
          <p:cNvPr id="945" name="Google Shape;945;p59"/>
          <p:cNvSpPr txBox="1"/>
          <p:nvPr/>
        </p:nvSpPr>
        <p:spPr>
          <a:xfrm>
            <a:off x="1094225" y="3610229"/>
            <a:ext cx="2020800" cy="5589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b="1" dirty="0">
                <a:solidFill>
                  <a:schemeClr val="dk1"/>
                </a:solidFill>
                <a:latin typeface="Lato"/>
                <a:ea typeface="Lato"/>
                <a:cs typeface="Lato"/>
                <a:sym typeface="Lato"/>
              </a:rPr>
              <a:t>Insights</a:t>
            </a:r>
            <a:endParaRPr sz="2200" b="1" dirty="0">
              <a:solidFill>
                <a:schemeClr val="dk1"/>
              </a:solidFill>
              <a:latin typeface="Lato"/>
              <a:ea typeface="Lato"/>
              <a:cs typeface="Lato"/>
              <a:sym typeface="Lato"/>
            </a:endParaRPr>
          </a:p>
        </p:txBody>
      </p:sp>
      <p:sp>
        <p:nvSpPr>
          <p:cNvPr id="946" name="Google Shape;946;p59"/>
          <p:cNvSpPr txBox="1"/>
          <p:nvPr/>
        </p:nvSpPr>
        <p:spPr>
          <a:xfrm>
            <a:off x="6028975" y="2116192"/>
            <a:ext cx="2020800" cy="558900"/>
          </a:xfrm>
          <a:prstGeom prst="rect">
            <a:avLst/>
          </a:prstGeom>
          <a:noFill/>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b="1" dirty="0">
                <a:solidFill>
                  <a:schemeClr val="dk1"/>
                </a:solidFill>
                <a:latin typeface="Lato"/>
                <a:ea typeface="Lato"/>
                <a:cs typeface="Lato"/>
                <a:sym typeface="Lato"/>
              </a:rPr>
              <a:t>Collect Data</a:t>
            </a:r>
            <a:endParaRPr sz="2200" b="1" dirty="0">
              <a:solidFill>
                <a:schemeClr val="dk1"/>
              </a:solidFill>
              <a:latin typeface="Lato"/>
              <a:ea typeface="Lato"/>
              <a:cs typeface="Lato"/>
              <a:sym typeface="Lato"/>
            </a:endParaRPr>
          </a:p>
        </p:txBody>
      </p:sp>
      <p:sp>
        <p:nvSpPr>
          <p:cNvPr id="953" name="Google Shape;953;p59"/>
          <p:cNvSpPr txBox="1"/>
          <p:nvPr/>
        </p:nvSpPr>
        <p:spPr>
          <a:xfrm>
            <a:off x="1094225" y="3139720"/>
            <a:ext cx="823500"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dirty="0">
                <a:solidFill>
                  <a:schemeClr val="lt2"/>
                </a:solidFill>
                <a:latin typeface="Lato"/>
                <a:ea typeface="Lato"/>
                <a:cs typeface="Lato"/>
                <a:sym typeface="Lato"/>
              </a:rPr>
              <a:t>03</a:t>
            </a:r>
            <a:endParaRPr sz="3000" b="1" dirty="0">
              <a:solidFill>
                <a:schemeClr val="lt2"/>
              </a:solidFill>
              <a:latin typeface="Lato"/>
              <a:ea typeface="Lato"/>
              <a:cs typeface="Lato"/>
              <a:sym typeface="Lato"/>
            </a:endParaRPr>
          </a:p>
        </p:txBody>
      </p:sp>
      <p:sp>
        <p:nvSpPr>
          <p:cNvPr id="955" name="Google Shape;955;p59"/>
          <p:cNvSpPr txBox="1"/>
          <p:nvPr/>
        </p:nvSpPr>
        <p:spPr>
          <a:xfrm>
            <a:off x="7226275" y="1632875"/>
            <a:ext cx="823500"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dirty="0">
                <a:solidFill>
                  <a:schemeClr val="lt2"/>
                </a:solidFill>
                <a:latin typeface="Lato"/>
                <a:ea typeface="Lato"/>
                <a:cs typeface="Lato"/>
                <a:sym typeface="Lato"/>
              </a:rPr>
              <a:t>01</a:t>
            </a:r>
            <a:endParaRPr sz="3000" b="1" dirty="0">
              <a:solidFill>
                <a:schemeClr val="lt2"/>
              </a:solidFill>
              <a:latin typeface="Lato"/>
              <a:ea typeface="Lato"/>
              <a:cs typeface="Lato"/>
              <a:sym typeface="Lato"/>
            </a:endParaRPr>
          </a:p>
        </p:txBody>
      </p:sp>
      <p:cxnSp>
        <p:nvCxnSpPr>
          <p:cNvPr id="956" name="Google Shape;956;p59"/>
          <p:cNvCxnSpPr>
            <a:cxnSpLocks/>
            <a:stCxn id="957" idx="0"/>
          </p:cNvCxnSpPr>
          <p:nvPr/>
        </p:nvCxnSpPr>
        <p:spPr>
          <a:xfrm flipH="1" flipV="1">
            <a:off x="1619059" y="1494034"/>
            <a:ext cx="2517916" cy="397141"/>
          </a:xfrm>
          <a:prstGeom prst="bentConnector4">
            <a:avLst>
              <a:gd name="adj1" fmla="val -9079"/>
              <a:gd name="adj2" fmla="val 157561"/>
            </a:avLst>
          </a:prstGeom>
          <a:noFill/>
          <a:ln w="9525" cap="flat" cmpd="sng">
            <a:solidFill>
              <a:schemeClr val="dk2"/>
            </a:solidFill>
            <a:prstDash val="solid"/>
            <a:round/>
            <a:headEnd type="none" w="med" len="med"/>
            <a:tailEnd type="oval" w="med" len="med"/>
          </a:ln>
        </p:spPr>
      </p:cxnSp>
      <p:cxnSp>
        <p:nvCxnSpPr>
          <p:cNvPr id="958" name="Google Shape;958;p59"/>
          <p:cNvCxnSpPr>
            <a:stCxn id="942" idx="0"/>
            <a:endCxn id="955" idx="0"/>
          </p:cNvCxnSpPr>
          <p:nvPr/>
        </p:nvCxnSpPr>
        <p:spPr>
          <a:xfrm rot="-5400000">
            <a:off x="6243208" y="496425"/>
            <a:ext cx="258300" cy="2531100"/>
          </a:xfrm>
          <a:prstGeom prst="bentConnector3">
            <a:avLst>
              <a:gd name="adj1" fmla="val 192170"/>
            </a:avLst>
          </a:prstGeom>
          <a:noFill/>
          <a:ln w="9525" cap="flat" cmpd="sng">
            <a:solidFill>
              <a:schemeClr val="lt2"/>
            </a:solidFill>
            <a:prstDash val="solid"/>
            <a:round/>
            <a:headEnd type="none" w="med" len="med"/>
            <a:tailEnd type="oval" w="med" len="med"/>
          </a:ln>
        </p:spPr>
      </p:cxnSp>
      <p:cxnSp>
        <p:nvCxnSpPr>
          <p:cNvPr id="959" name="Google Shape;959;p59"/>
          <p:cNvCxnSpPr>
            <a:cxnSpLocks/>
            <a:stCxn id="943" idx="2"/>
          </p:cNvCxnSpPr>
          <p:nvPr/>
        </p:nvCxnSpPr>
        <p:spPr>
          <a:xfrm rot="5400000">
            <a:off x="2939500" y="3195633"/>
            <a:ext cx="262800" cy="1932600"/>
          </a:xfrm>
          <a:prstGeom prst="bentConnector3">
            <a:avLst>
              <a:gd name="adj1" fmla="val 190558"/>
            </a:avLst>
          </a:prstGeom>
          <a:noFill/>
          <a:ln w="9525" cap="flat" cmpd="sng">
            <a:solidFill>
              <a:schemeClr val="lt2"/>
            </a:solidFill>
            <a:prstDash val="solid"/>
            <a:round/>
            <a:headEnd type="none" w="med" len="med"/>
            <a:tailEnd type="oval" w="med" len="med"/>
          </a:ln>
        </p:spPr>
      </p:cxnSp>
      <p:cxnSp>
        <p:nvCxnSpPr>
          <p:cNvPr id="960" name="Google Shape;960;p59"/>
          <p:cNvCxnSpPr>
            <a:cxnSpLocks/>
            <a:stCxn id="940" idx="2"/>
          </p:cNvCxnSpPr>
          <p:nvPr/>
        </p:nvCxnSpPr>
        <p:spPr>
          <a:xfrm rot="-5400000" flipH="1">
            <a:off x="5674292" y="2928067"/>
            <a:ext cx="262800" cy="2467500"/>
          </a:xfrm>
          <a:prstGeom prst="bentConnector3">
            <a:avLst>
              <a:gd name="adj1" fmla="val 190602"/>
            </a:avLst>
          </a:prstGeom>
          <a:noFill/>
          <a:ln w="9525" cap="flat" cmpd="sng">
            <a:solidFill>
              <a:schemeClr val="dk2"/>
            </a:solidFill>
            <a:prstDash val="solid"/>
            <a:round/>
            <a:headEnd type="none" w="med" len="med"/>
            <a:tailEnd type="oval" w="med" len="med"/>
          </a:ln>
        </p:spPr>
      </p:cxnSp>
      <p:sp>
        <p:nvSpPr>
          <p:cNvPr id="961" name="Google Shape;961;p59"/>
          <p:cNvSpPr/>
          <p:nvPr/>
        </p:nvSpPr>
        <p:spPr>
          <a:xfrm>
            <a:off x="3857120" y="3403410"/>
            <a:ext cx="360160" cy="184628"/>
          </a:xfrm>
          <a:custGeom>
            <a:avLst/>
            <a:gdLst/>
            <a:ahLst/>
            <a:cxnLst/>
            <a:rect l="l" t="t" r="r" b="b"/>
            <a:pathLst>
              <a:path w="11324" h="5805" extrusionOk="0">
                <a:moveTo>
                  <a:pt x="5525" y="339"/>
                </a:moveTo>
                <a:lnTo>
                  <a:pt x="5525" y="4066"/>
                </a:lnTo>
                <a:cubicBezTo>
                  <a:pt x="5430" y="4078"/>
                  <a:pt x="5323" y="4090"/>
                  <a:pt x="5239" y="4125"/>
                </a:cubicBezTo>
                <a:lnTo>
                  <a:pt x="3810" y="684"/>
                </a:lnTo>
                <a:cubicBezTo>
                  <a:pt x="4013" y="601"/>
                  <a:pt x="4239" y="542"/>
                  <a:pt x="4477" y="482"/>
                </a:cubicBezTo>
                <a:lnTo>
                  <a:pt x="4692" y="1542"/>
                </a:lnTo>
                <a:cubicBezTo>
                  <a:pt x="4702" y="1618"/>
                  <a:pt x="4773" y="1674"/>
                  <a:pt x="4858" y="1674"/>
                </a:cubicBezTo>
                <a:cubicBezTo>
                  <a:pt x="4866" y="1674"/>
                  <a:pt x="4874" y="1674"/>
                  <a:pt x="4882" y="1673"/>
                </a:cubicBezTo>
                <a:cubicBezTo>
                  <a:pt x="4965" y="1649"/>
                  <a:pt x="5025" y="1565"/>
                  <a:pt x="5013" y="1470"/>
                </a:cubicBezTo>
                <a:lnTo>
                  <a:pt x="4811" y="422"/>
                </a:lnTo>
                <a:cubicBezTo>
                  <a:pt x="5049" y="375"/>
                  <a:pt x="5263" y="363"/>
                  <a:pt x="5525" y="339"/>
                </a:cubicBezTo>
                <a:close/>
                <a:moveTo>
                  <a:pt x="5846" y="351"/>
                </a:moveTo>
                <a:cubicBezTo>
                  <a:pt x="6085" y="351"/>
                  <a:pt x="6323" y="375"/>
                  <a:pt x="6561" y="422"/>
                </a:cubicBezTo>
                <a:lnTo>
                  <a:pt x="6358" y="1458"/>
                </a:lnTo>
                <a:cubicBezTo>
                  <a:pt x="6335" y="1554"/>
                  <a:pt x="6394" y="1637"/>
                  <a:pt x="6489" y="1661"/>
                </a:cubicBezTo>
                <a:cubicBezTo>
                  <a:pt x="6496" y="1662"/>
                  <a:pt x="6504" y="1662"/>
                  <a:pt x="6511" y="1662"/>
                </a:cubicBezTo>
                <a:cubicBezTo>
                  <a:pt x="6588" y="1662"/>
                  <a:pt x="6669" y="1605"/>
                  <a:pt x="6680" y="1518"/>
                </a:cubicBezTo>
                <a:lnTo>
                  <a:pt x="6894" y="482"/>
                </a:lnTo>
                <a:cubicBezTo>
                  <a:pt x="7109" y="542"/>
                  <a:pt x="7347" y="601"/>
                  <a:pt x="7573" y="684"/>
                </a:cubicBezTo>
                <a:lnTo>
                  <a:pt x="6144" y="4125"/>
                </a:lnTo>
                <a:cubicBezTo>
                  <a:pt x="6061" y="4102"/>
                  <a:pt x="5954" y="4078"/>
                  <a:pt x="5846" y="4066"/>
                </a:cubicBezTo>
                <a:lnTo>
                  <a:pt x="5846" y="351"/>
                </a:lnTo>
                <a:close/>
                <a:moveTo>
                  <a:pt x="3477" y="803"/>
                </a:moveTo>
                <a:lnTo>
                  <a:pt x="4906" y="4232"/>
                </a:lnTo>
                <a:cubicBezTo>
                  <a:pt x="4823" y="4280"/>
                  <a:pt x="4727" y="4328"/>
                  <a:pt x="4644" y="4399"/>
                </a:cubicBezTo>
                <a:lnTo>
                  <a:pt x="2036" y="1792"/>
                </a:lnTo>
                <a:cubicBezTo>
                  <a:pt x="2215" y="1625"/>
                  <a:pt x="2394" y="1470"/>
                  <a:pt x="2584" y="1339"/>
                </a:cubicBezTo>
                <a:lnTo>
                  <a:pt x="3179" y="2232"/>
                </a:lnTo>
                <a:cubicBezTo>
                  <a:pt x="3215" y="2280"/>
                  <a:pt x="3275" y="2316"/>
                  <a:pt x="3322" y="2316"/>
                </a:cubicBezTo>
                <a:cubicBezTo>
                  <a:pt x="3346" y="2316"/>
                  <a:pt x="3382" y="2292"/>
                  <a:pt x="3406" y="2280"/>
                </a:cubicBezTo>
                <a:cubicBezTo>
                  <a:pt x="3477" y="2232"/>
                  <a:pt x="3513" y="2137"/>
                  <a:pt x="3453" y="2042"/>
                </a:cubicBezTo>
                <a:lnTo>
                  <a:pt x="2858" y="1149"/>
                </a:lnTo>
                <a:cubicBezTo>
                  <a:pt x="3048" y="1030"/>
                  <a:pt x="3263" y="911"/>
                  <a:pt x="3477" y="803"/>
                </a:cubicBezTo>
                <a:close/>
                <a:moveTo>
                  <a:pt x="7859" y="803"/>
                </a:moveTo>
                <a:cubicBezTo>
                  <a:pt x="8085" y="911"/>
                  <a:pt x="8287" y="1030"/>
                  <a:pt x="8502" y="1149"/>
                </a:cubicBezTo>
                <a:lnTo>
                  <a:pt x="7906" y="2042"/>
                </a:lnTo>
                <a:cubicBezTo>
                  <a:pt x="7823" y="2161"/>
                  <a:pt x="7906" y="2316"/>
                  <a:pt x="8037" y="2316"/>
                </a:cubicBezTo>
                <a:cubicBezTo>
                  <a:pt x="8097" y="2316"/>
                  <a:pt x="8144" y="2280"/>
                  <a:pt x="8168" y="2232"/>
                </a:cubicBezTo>
                <a:lnTo>
                  <a:pt x="8763" y="1339"/>
                </a:lnTo>
                <a:cubicBezTo>
                  <a:pt x="8954" y="1470"/>
                  <a:pt x="9133" y="1625"/>
                  <a:pt x="9311" y="1792"/>
                </a:cubicBezTo>
                <a:cubicBezTo>
                  <a:pt x="6804" y="4299"/>
                  <a:pt x="6713" y="4400"/>
                  <a:pt x="6696" y="4400"/>
                </a:cubicBezTo>
                <a:cubicBezTo>
                  <a:pt x="6695" y="4400"/>
                  <a:pt x="6694" y="4399"/>
                  <a:pt x="6692" y="4399"/>
                </a:cubicBezTo>
                <a:cubicBezTo>
                  <a:pt x="6608" y="4340"/>
                  <a:pt x="6537" y="4280"/>
                  <a:pt x="6442" y="4232"/>
                </a:cubicBezTo>
                <a:lnTo>
                  <a:pt x="7859" y="803"/>
                </a:lnTo>
                <a:close/>
                <a:moveTo>
                  <a:pt x="9549" y="2042"/>
                </a:moveTo>
                <a:cubicBezTo>
                  <a:pt x="9716" y="2220"/>
                  <a:pt x="9859" y="2399"/>
                  <a:pt x="10002" y="2589"/>
                </a:cubicBezTo>
                <a:lnTo>
                  <a:pt x="9109" y="3185"/>
                </a:lnTo>
                <a:cubicBezTo>
                  <a:pt x="9037" y="3232"/>
                  <a:pt x="9002" y="3340"/>
                  <a:pt x="9061" y="3423"/>
                </a:cubicBezTo>
                <a:cubicBezTo>
                  <a:pt x="9091" y="3475"/>
                  <a:pt x="9139" y="3504"/>
                  <a:pt x="9194" y="3504"/>
                </a:cubicBezTo>
                <a:cubicBezTo>
                  <a:pt x="9227" y="3504"/>
                  <a:pt x="9263" y="3493"/>
                  <a:pt x="9299" y="3470"/>
                </a:cubicBezTo>
                <a:lnTo>
                  <a:pt x="10192" y="2875"/>
                </a:lnTo>
                <a:cubicBezTo>
                  <a:pt x="10311" y="3066"/>
                  <a:pt x="10430" y="3292"/>
                  <a:pt x="10514" y="3506"/>
                </a:cubicBezTo>
                <a:lnTo>
                  <a:pt x="7144" y="4887"/>
                </a:lnTo>
                <a:cubicBezTo>
                  <a:pt x="7085" y="4792"/>
                  <a:pt x="7025" y="4709"/>
                  <a:pt x="6954" y="4637"/>
                </a:cubicBezTo>
                <a:lnTo>
                  <a:pt x="9549" y="2042"/>
                </a:lnTo>
                <a:close/>
                <a:moveTo>
                  <a:pt x="703" y="3780"/>
                </a:moveTo>
                <a:lnTo>
                  <a:pt x="4061" y="5185"/>
                </a:lnTo>
                <a:cubicBezTo>
                  <a:pt x="4037" y="5292"/>
                  <a:pt x="4001" y="5375"/>
                  <a:pt x="3989" y="5483"/>
                </a:cubicBezTo>
                <a:lnTo>
                  <a:pt x="370" y="5483"/>
                </a:lnTo>
                <a:cubicBezTo>
                  <a:pt x="370" y="5245"/>
                  <a:pt x="405" y="5018"/>
                  <a:pt x="429" y="4792"/>
                </a:cubicBezTo>
                <a:lnTo>
                  <a:pt x="1489" y="5006"/>
                </a:lnTo>
                <a:lnTo>
                  <a:pt x="1513" y="5006"/>
                </a:lnTo>
                <a:cubicBezTo>
                  <a:pt x="1596" y="5006"/>
                  <a:pt x="1667" y="4947"/>
                  <a:pt x="1679" y="4875"/>
                </a:cubicBezTo>
                <a:cubicBezTo>
                  <a:pt x="1691" y="4780"/>
                  <a:pt x="1632" y="4697"/>
                  <a:pt x="1548" y="4673"/>
                </a:cubicBezTo>
                <a:lnTo>
                  <a:pt x="489" y="4471"/>
                </a:lnTo>
                <a:cubicBezTo>
                  <a:pt x="548" y="4244"/>
                  <a:pt x="608" y="4006"/>
                  <a:pt x="703" y="3780"/>
                </a:cubicBezTo>
                <a:close/>
                <a:moveTo>
                  <a:pt x="5680" y="4399"/>
                </a:moveTo>
                <a:cubicBezTo>
                  <a:pt x="6335" y="4399"/>
                  <a:pt x="6906" y="4852"/>
                  <a:pt x="7037" y="5483"/>
                </a:cubicBezTo>
                <a:lnTo>
                  <a:pt x="4334" y="5483"/>
                </a:lnTo>
                <a:cubicBezTo>
                  <a:pt x="4465" y="4852"/>
                  <a:pt x="5025" y="4399"/>
                  <a:pt x="5680" y="4399"/>
                </a:cubicBezTo>
                <a:close/>
                <a:moveTo>
                  <a:pt x="5632" y="0"/>
                </a:moveTo>
                <a:cubicBezTo>
                  <a:pt x="4161" y="0"/>
                  <a:pt x="2669" y="573"/>
                  <a:pt x="1513" y="1816"/>
                </a:cubicBezTo>
                <a:cubicBezTo>
                  <a:pt x="1453" y="1899"/>
                  <a:pt x="1453" y="1994"/>
                  <a:pt x="1536" y="2054"/>
                </a:cubicBezTo>
                <a:cubicBezTo>
                  <a:pt x="1570" y="2082"/>
                  <a:pt x="1613" y="2097"/>
                  <a:pt x="1654" y="2097"/>
                </a:cubicBezTo>
                <a:cubicBezTo>
                  <a:pt x="1699" y="2097"/>
                  <a:pt x="1743" y="2079"/>
                  <a:pt x="1775" y="2042"/>
                </a:cubicBezTo>
                <a:cubicBezTo>
                  <a:pt x="1775" y="2030"/>
                  <a:pt x="1786" y="2030"/>
                  <a:pt x="1786" y="2018"/>
                </a:cubicBezTo>
                <a:lnTo>
                  <a:pt x="4394" y="4613"/>
                </a:lnTo>
                <a:cubicBezTo>
                  <a:pt x="4311" y="4697"/>
                  <a:pt x="4251" y="4780"/>
                  <a:pt x="4191" y="4875"/>
                </a:cubicBezTo>
                <a:lnTo>
                  <a:pt x="822" y="3470"/>
                </a:lnTo>
                <a:cubicBezTo>
                  <a:pt x="917" y="3268"/>
                  <a:pt x="1024" y="3042"/>
                  <a:pt x="1143" y="2851"/>
                </a:cubicBezTo>
                <a:cubicBezTo>
                  <a:pt x="2084" y="3459"/>
                  <a:pt x="2036" y="3470"/>
                  <a:pt x="2120" y="3470"/>
                </a:cubicBezTo>
                <a:cubicBezTo>
                  <a:pt x="2286" y="3470"/>
                  <a:pt x="2358" y="3268"/>
                  <a:pt x="2215" y="3161"/>
                </a:cubicBezTo>
                <a:lnTo>
                  <a:pt x="1322" y="2566"/>
                </a:lnTo>
                <a:cubicBezTo>
                  <a:pt x="1322" y="2542"/>
                  <a:pt x="1334" y="2542"/>
                  <a:pt x="1334" y="2530"/>
                </a:cubicBezTo>
                <a:cubicBezTo>
                  <a:pt x="1394" y="2458"/>
                  <a:pt x="1370" y="2351"/>
                  <a:pt x="1286" y="2292"/>
                </a:cubicBezTo>
                <a:cubicBezTo>
                  <a:pt x="1261" y="2271"/>
                  <a:pt x="1232" y="2262"/>
                  <a:pt x="1202" y="2262"/>
                </a:cubicBezTo>
                <a:cubicBezTo>
                  <a:pt x="1146" y="2262"/>
                  <a:pt x="1087" y="2293"/>
                  <a:pt x="1048" y="2339"/>
                </a:cubicBezTo>
                <a:cubicBezTo>
                  <a:pt x="381" y="3256"/>
                  <a:pt x="0" y="4411"/>
                  <a:pt x="0" y="5637"/>
                </a:cubicBezTo>
                <a:cubicBezTo>
                  <a:pt x="0" y="5733"/>
                  <a:pt x="72" y="5804"/>
                  <a:pt x="155" y="5804"/>
                </a:cubicBezTo>
                <a:lnTo>
                  <a:pt x="7740" y="5804"/>
                </a:lnTo>
                <a:cubicBezTo>
                  <a:pt x="7823" y="5804"/>
                  <a:pt x="7894" y="5733"/>
                  <a:pt x="7894" y="5637"/>
                </a:cubicBezTo>
                <a:cubicBezTo>
                  <a:pt x="7894" y="5554"/>
                  <a:pt x="7823" y="5483"/>
                  <a:pt x="7740" y="5483"/>
                </a:cubicBezTo>
                <a:lnTo>
                  <a:pt x="7347" y="5483"/>
                </a:lnTo>
                <a:cubicBezTo>
                  <a:pt x="7335" y="5375"/>
                  <a:pt x="7299" y="5268"/>
                  <a:pt x="7263" y="5161"/>
                </a:cubicBezTo>
                <a:lnTo>
                  <a:pt x="10609" y="3780"/>
                </a:lnTo>
                <a:cubicBezTo>
                  <a:pt x="10692" y="4006"/>
                  <a:pt x="10752" y="4232"/>
                  <a:pt x="10823" y="4471"/>
                </a:cubicBezTo>
                <a:lnTo>
                  <a:pt x="9776" y="4673"/>
                </a:lnTo>
                <a:cubicBezTo>
                  <a:pt x="9692" y="4685"/>
                  <a:pt x="9633" y="4780"/>
                  <a:pt x="9645" y="4864"/>
                </a:cubicBezTo>
                <a:cubicBezTo>
                  <a:pt x="9655" y="4951"/>
                  <a:pt x="9726" y="5008"/>
                  <a:pt x="9811" y="5008"/>
                </a:cubicBezTo>
                <a:cubicBezTo>
                  <a:pt x="9819" y="5008"/>
                  <a:pt x="9827" y="5007"/>
                  <a:pt x="9835" y="5006"/>
                </a:cubicBezTo>
                <a:lnTo>
                  <a:pt x="10883" y="4792"/>
                </a:lnTo>
                <a:cubicBezTo>
                  <a:pt x="10907" y="5018"/>
                  <a:pt x="10942" y="5256"/>
                  <a:pt x="10942" y="5483"/>
                </a:cubicBezTo>
                <a:lnTo>
                  <a:pt x="8394" y="5483"/>
                </a:lnTo>
                <a:cubicBezTo>
                  <a:pt x="8299" y="5483"/>
                  <a:pt x="8228" y="5554"/>
                  <a:pt x="8228" y="5637"/>
                </a:cubicBezTo>
                <a:cubicBezTo>
                  <a:pt x="8228" y="5733"/>
                  <a:pt x="8299" y="5804"/>
                  <a:pt x="8394" y="5804"/>
                </a:cubicBezTo>
                <a:lnTo>
                  <a:pt x="11097" y="5804"/>
                </a:lnTo>
                <a:cubicBezTo>
                  <a:pt x="11192" y="5804"/>
                  <a:pt x="11264" y="5733"/>
                  <a:pt x="11264" y="5637"/>
                </a:cubicBezTo>
                <a:cubicBezTo>
                  <a:pt x="11323" y="4911"/>
                  <a:pt x="11180" y="4185"/>
                  <a:pt x="10895" y="3506"/>
                </a:cubicBezTo>
                <a:cubicBezTo>
                  <a:pt x="9975" y="1275"/>
                  <a:pt x="7827" y="0"/>
                  <a:pt x="56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2" name="Google Shape;962;p59"/>
          <p:cNvGrpSpPr/>
          <p:nvPr/>
        </p:nvGrpSpPr>
        <p:grpSpPr>
          <a:xfrm>
            <a:off x="4930235" y="3336067"/>
            <a:ext cx="353145" cy="351998"/>
            <a:chOff x="852385" y="1510916"/>
            <a:chExt cx="353145" cy="351998"/>
          </a:xfrm>
        </p:grpSpPr>
        <p:sp>
          <p:nvSpPr>
            <p:cNvPr id="963" name="Google Shape;963;p59"/>
            <p:cNvSpPr/>
            <p:nvPr/>
          </p:nvSpPr>
          <p:spPr>
            <a:xfrm>
              <a:off x="852385" y="1510916"/>
              <a:ext cx="353145" cy="187785"/>
            </a:xfrm>
            <a:custGeom>
              <a:avLst/>
              <a:gdLst/>
              <a:ahLst/>
              <a:cxnLst/>
              <a:rect l="l" t="t" r="r" b="b"/>
              <a:pathLst>
                <a:path w="11086" h="5895" extrusionOk="0">
                  <a:moveTo>
                    <a:pt x="6145" y="334"/>
                  </a:moveTo>
                  <a:lnTo>
                    <a:pt x="6145" y="703"/>
                  </a:lnTo>
                  <a:lnTo>
                    <a:pt x="4942" y="703"/>
                  </a:lnTo>
                  <a:lnTo>
                    <a:pt x="4942" y="334"/>
                  </a:lnTo>
                  <a:close/>
                  <a:moveTo>
                    <a:pt x="10764" y="1025"/>
                  </a:moveTo>
                  <a:lnTo>
                    <a:pt x="10764" y="1596"/>
                  </a:lnTo>
                  <a:lnTo>
                    <a:pt x="346" y="1596"/>
                  </a:lnTo>
                  <a:lnTo>
                    <a:pt x="346" y="1025"/>
                  </a:lnTo>
                  <a:close/>
                  <a:moveTo>
                    <a:pt x="4775" y="1"/>
                  </a:moveTo>
                  <a:cubicBezTo>
                    <a:pt x="4692" y="1"/>
                    <a:pt x="4621" y="84"/>
                    <a:pt x="4621" y="167"/>
                  </a:cubicBezTo>
                  <a:lnTo>
                    <a:pt x="4621" y="703"/>
                  </a:lnTo>
                  <a:lnTo>
                    <a:pt x="168" y="703"/>
                  </a:lnTo>
                  <a:cubicBezTo>
                    <a:pt x="72" y="703"/>
                    <a:pt x="1" y="775"/>
                    <a:pt x="1" y="870"/>
                  </a:cubicBezTo>
                  <a:lnTo>
                    <a:pt x="1" y="1751"/>
                  </a:lnTo>
                  <a:cubicBezTo>
                    <a:pt x="1" y="1834"/>
                    <a:pt x="72" y="1906"/>
                    <a:pt x="168" y="1906"/>
                  </a:cubicBezTo>
                  <a:lnTo>
                    <a:pt x="656" y="1906"/>
                  </a:lnTo>
                  <a:lnTo>
                    <a:pt x="656" y="2620"/>
                  </a:lnTo>
                  <a:cubicBezTo>
                    <a:pt x="656" y="2715"/>
                    <a:pt x="727" y="2787"/>
                    <a:pt x="822" y="2787"/>
                  </a:cubicBezTo>
                  <a:cubicBezTo>
                    <a:pt x="906" y="2787"/>
                    <a:pt x="989" y="2715"/>
                    <a:pt x="989" y="2620"/>
                  </a:cubicBezTo>
                  <a:lnTo>
                    <a:pt x="989" y="1906"/>
                  </a:lnTo>
                  <a:lnTo>
                    <a:pt x="10109" y="1906"/>
                  </a:lnTo>
                  <a:lnTo>
                    <a:pt x="10109" y="5740"/>
                  </a:lnTo>
                  <a:cubicBezTo>
                    <a:pt x="10109" y="5823"/>
                    <a:pt x="10181" y="5894"/>
                    <a:pt x="10276" y="5894"/>
                  </a:cubicBezTo>
                  <a:cubicBezTo>
                    <a:pt x="10359" y="5894"/>
                    <a:pt x="10431" y="5823"/>
                    <a:pt x="10431" y="5740"/>
                  </a:cubicBezTo>
                  <a:lnTo>
                    <a:pt x="10431" y="1918"/>
                  </a:lnTo>
                  <a:lnTo>
                    <a:pt x="10931" y="1918"/>
                  </a:lnTo>
                  <a:cubicBezTo>
                    <a:pt x="11014" y="1918"/>
                    <a:pt x="11086" y="1846"/>
                    <a:pt x="11086" y="1763"/>
                  </a:cubicBezTo>
                  <a:lnTo>
                    <a:pt x="11086" y="882"/>
                  </a:lnTo>
                  <a:cubicBezTo>
                    <a:pt x="11086" y="775"/>
                    <a:pt x="11014" y="703"/>
                    <a:pt x="10931" y="703"/>
                  </a:cubicBezTo>
                  <a:lnTo>
                    <a:pt x="6478" y="703"/>
                  </a:lnTo>
                  <a:lnTo>
                    <a:pt x="6478" y="167"/>
                  </a:lnTo>
                  <a:cubicBezTo>
                    <a:pt x="6478" y="84"/>
                    <a:pt x="6406" y="1"/>
                    <a:pt x="6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9"/>
            <p:cNvSpPr/>
            <p:nvPr/>
          </p:nvSpPr>
          <p:spPr>
            <a:xfrm>
              <a:off x="852385" y="1609921"/>
              <a:ext cx="353145" cy="252992"/>
            </a:xfrm>
            <a:custGeom>
              <a:avLst/>
              <a:gdLst/>
              <a:ahLst/>
              <a:cxnLst/>
              <a:rect l="l" t="t" r="r" b="b"/>
              <a:pathLst>
                <a:path w="11086" h="7942" extrusionOk="0">
                  <a:moveTo>
                    <a:pt x="10764" y="4382"/>
                  </a:moveTo>
                  <a:lnTo>
                    <a:pt x="10764" y="4953"/>
                  </a:lnTo>
                  <a:lnTo>
                    <a:pt x="346" y="4953"/>
                  </a:lnTo>
                  <a:lnTo>
                    <a:pt x="346" y="4382"/>
                  </a:lnTo>
                  <a:close/>
                  <a:moveTo>
                    <a:pt x="6406" y="5275"/>
                  </a:moveTo>
                  <a:lnTo>
                    <a:pt x="6895" y="6168"/>
                  </a:lnTo>
                  <a:lnTo>
                    <a:pt x="4228" y="6168"/>
                  </a:lnTo>
                  <a:lnTo>
                    <a:pt x="4716" y="5275"/>
                  </a:lnTo>
                  <a:close/>
                  <a:moveTo>
                    <a:pt x="4335" y="5275"/>
                  </a:moveTo>
                  <a:lnTo>
                    <a:pt x="3049" y="7608"/>
                  </a:lnTo>
                  <a:lnTo>
                    <a:pt x="2573" y="7608"/>
                  </a:lnTo>
                  <a:lnTo>
                    <a:pt x="3859" y="5275"/>
                  </a:lnTo>
                  <a:close/>
                  <a:moveTo>
                    <a:pt x="7240" y="5275"/>
                  </a:moveTo>
                  <a:lnTo>
                    <a:pt x="8514" y="7608"/>
                  </a:lnTo>
                  <a:lnTo>
                    <a:pt x="8038" y="7608"/>
                  </a:lnTo>
                  <a:lnTo>
                    <a:pt x="6764" y="5275"/>
                  </a:lnTo>
                  <a:close/>
                  <a:moveTo>
                    <a:pt x="822" y="0"/>
                  </a:moveTo>
                  <a:cubicBezTo>
                    <a:pt x="727" y="0"/>
                    <a:pt x="656" y="84"/>
                    <a:pt x="656" y="167"/>
                  </a:cubicBezTo>
                  <a:lnTo>
                    <a:pt x="656" y="4072"/>
                  </a:lnTo>
                  <a:lnTo>
                    <a:pt x="168" y="4072"/>
                  </a:lnTo>
                  <a:cubicBezTo>
                    <a:pt x="72" y="4072"/>
                    <a:pt x="1" y="4144"/>
                    <a:pt x="1" y="4239"/>
                  </a:cubicBezTo>
                  <a:lnTo>
                    <a:pt x="1" y="5108"/>
                  </a:lnTo>
                  <a:cubicBezTo>
                    <a:pt x="1" y="5203"/>
                    <a:pt x="72" y="5275"/>
                    <a:pt x="168" y="5275"/>
                  </a:cubicBezTo>
                  <a:lnTo>
                    <a:pt x="3489" y="5275"/>
                  </a:lnTo>
                  <a:lnTo>
                    <a:pt x="2144" y="7704"/>
                  </a:lnTo>
                  <a:cubicBezTo>
                    <a:pt x="2120" y="7751"/>
                    <a:pt x="2120" y="7811"/>
                    <a:pt x="2144" y="7870"/>
                  </a:cubicBezTo>
                  <a:cubicBezTo>
                    <a:pt x="2180" y="7906"/>
                    <a:pt x="2239" y="7942"/>
                    <a:pt x="2275" y="7942"/>
                  </a:cubicBezTo>
                  <a:lnTo>
                    <a:pt x="3132" y="7942"/>
                  </a:lnTo>
                  <a:cubicBezTo>
                    <a:pt x="3192" y="7942"/>
                    <a:pt x="3251" y="7906"/>
                    <a:pt x="3275" y="7846"/>
                  </a:cubicBezTo>
                  <a:lnTo>
                    <a:pt x="3644" y="7168"/>
                  </a:lnTo>
                  <a:lnTo>
                    <a:pt x="4644" y="7168"/>
                  </a:lnTo>
                  <a:cubicBezTo>
                    <a:pt x="4728" y="7168"/>
                    <a:pt x="4811" y="7096"/>
                    <a:pt x="4811" y="7001"/>
                  </a:cubicBezTo>
                  <a:cubicBezTo>
                    <a:pt x="4811" y="6906"/>
                    <a:pt x="4728" y="6834"/>
                    <a:pt x="4644" y="6834"/>
                  </a:cubicBezTo>
                  <a:lnTo>
                    <a:pt x="3823" y="6834"/>
                  </a:lnTo>
                  <a:lnTo>
                    <a:pt x="4037" y="6465"/>
                  </a:lnTo>
                  <a:lnTo>
                    <a:pt x="7061" y="6465"/>
                  </a:lnTo>
                  <a:lnTo>
                    <a:pt x="7252" y="6834"/>
                  </a:lnTo>
                  <a:lnTo>
                    <a:pt x="5299" y="6834"/>
                  </a:lnTo>
                  <a:cubicBezTo>
                    <a:pt x="5216" y="6834"/>
                    <a:pt x="5133" y="6906"/>
                    <a:pt x="5133" y="7001"/>
                  </a:cubicBezTo>
                  <a:cubicBezTo>
                    <a:pt x="5133" y="7096"/>
                    <a:pt x="5216" y="7168"/>
                    <a:pt x="5299" y="7168"/>
                  </a:cubicBezTo>
                  <a:lnTo>
                    <a:pt x="7430" y="7168"/>
                  </a:lnTo>
                  <a:lnTo>
                    <a:pt x="7800" y="7846"/>
                  </a:lnTo>
                  <a:cubicBezTo>
                    <a:pt x="7835" y="7894"/>
                    <a:pt x="7895" y="7942"/>
                    <a:pt x="7954" y="7942"/>
                  </a:cubicBezTo>
                  <a:lnTo>
                    <a:pt x="8800" y="7942"/>
                  </a:lnTo>
                  <a:cubicBezTo>
                    <a:pt x="8859" y="7942"/>
                    <a:pt x="8907" y="7906"/>
                    <a:pt x="8931" y="7870"/>
                  </a:cubicBezTo>
                  <a:cubicBezTo>
                    <a:pt x="8966" y="7823"/>
                    <a:pt x="8966" y="7763"/>
                    <a:pt x="8931" y="7704"/>
                  </a:cubicBezTo>
                  <a:lnTo>
                    <a:pt x="7597" y="5275"/>
                  </a:lnTo>
                  <a:lnTo>
                    <a:pt x="10931" y="5275"/>
                  </a:lnTo>
                  <a:cubicBezTo>
                    <a:pt x="11014" y="5275"/>
                    <a:pt x="11086" y="5203"/>
                    <a:pt x="11086" y="5108"/>
                  </a:cubicBezTo>
                  <a:lnTo>
                    <a:pt x="11086" y="4239"/>
                  </a:lnTo>
                  <a:cubicBezTo>
                    <a:pt x="11086" y="4144"/>
                    <a:pt x="11014" y="4072"/>
                    <a:pt x="10931" y="4072"/>
                  </a:cubicBezTo>
                  <a:lnTo>
                    <a:pt x="10431" y="4072"/>
                  </a:lnTo>
                  <a:lnTo>
                    <a:pt x="10431" y="3263"/>
                  </a:lnTo>
                  <a:cubicBezTo>
                    <a:pt x="10431" y="3179"/>
                    <a:pt x="10359" y="3108"/>
                    <a:pt x="10276" y="3108"/>
                  </a:cubicBezTo>
                  <a:cubicBezTo>
                    <a:pt x="10181" y="3108"/>
                    <a:pt x="10109" y="3179"/>
                    <a:pt x="10109" y="3263"/>
                  </a:cubicBezTo>
                  <a:lnTo>
                    <a:pt x="10109" y="4072"/>
                  </a:lnTo>
                  <a:lnTo>
                    <a:pt x="989" y="4072"/>
                  </a:lnTo>
                  <a:lnTo>
                    <a:pt x="989" y="167"/>
                  </a:lnTo>
                  <a:cubicBezTo>
                    <a:pt x="989" y="84"/>
                    <a:pt x="906" y="0"/>
                    <a:pt x="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9"/>
            <p:cNvSpPr/>
            <p:nvPr/>
          </p:nvSpPr>
          <p:spPr>
            <a:xfrm>
              <a:off x="928264" y="1584501"/>
              <a:ext cx="198775" cy="140735"/>
            </a:xfrm>
            <a:custGeom>
              <a:avLst/>
              <a:gdLst/>
              <a:ahLst/>
              <a:cxnLst/>
              <a:rect l="l" t="t" r="r" b="b"/>
              <a:pathLst>
                <a:path w="6240" h="4418" extrusionOk="0">
                  <a:moveTo>
                    <a:pt x="5608" y="322"/>
                  </a:moveTo>
                  <a:cubicBezTo>
                    <a:pt x="5787" y="322"/>
                    <a:pt x="5929" y="465"/>
                    <a:pt x="5929" y="643"/>
                  </a:cubicBezTo>
                  <a:cubicBezTo>
                    <a:pt x="5929" y="798"/>
                    <a:pt x="5775" y="953"/>
                    <a:pt x="5608" y="953"/>
                  </a:cubicBezTo>
                  <a:cubicBezTo>
                    <a:pt x="5453" y="953"/>
                    <a:pt x="5298" y="822"/>
                    <a:pt x="5298" y="643"/>
                  </a:cubicBezTo>
                  <a:cubicBezTo>
                    <a:pt x="5298" y="477"/>
                    <a:pt x="5429" y="322"/>
                    <a:pt x="5608" y="322"/>
                  </a:cubicBezTo>
                  <a:close/>
                  <a:moveTo>
                    <a:pt x="2131" y="1334"/>
                  </a:moveTo>
                  <a:cubicBezTo>
                    <a:pt x="2310" y="1334"/>
                    <a:pt x="2441" y="1477"/>
                    <a:pt x="2441" y="1656"/>
                  </a:cubicBezTo>
                  <a:cubicBezTo>
                    <a:pt x="2441" y="1834"/>
                    <a:pt x="2310" y="1965"/>
                    <a:pt x="2131" y="1965"/>
                  </a:cubicBezTo>
                  <a:cubicBezTo>
                    <a:pt x="1965" y="1965"/>
                    <a:pt x="1822" y="1834"/>
                    <a:pt x="1822" y="1656"/>
                  </a:cubicBezTo>
                  <a:cubicBezTo>
                    <a:pt x="1822" y="1489"/>
                    <a:pt x="1953" y="1334"/>
                    <a:pt x="2131" y="1334"/>
                  </a:cubicBezTo>
                  <a:close/>
                  <a:moveTo>
                    <a:pt x="4036" y="2429"/>
                  </a:moveTo>
                  <a:cubicBezTo>
                    <a:pt x="4215" y="2429"/>
                    <a:pt x="4346" y="2560"/>
                    <a:pt x="4346" y="2739"/>
                  </a:cubicBezTo>
                  <a:cubicBezTo>
                    <a:pt x="4346" y="2918"/>
                    <a:pt x="4203" y="3049"/>
                    <a:pt x="4036" y="3049"/>
                  </a:cubicBezTo>
                  <a:cubicBezTo>
                    <a:pt x="3870" y="3049"/>
                    <a:pt x="3727" y="2918"/>
                    <a:pt x="3727" y="2739"/>
                  </a:cubicBezTo>
                  <a:cubicBezTo>
                    <a:pt x="3727" y="2572"/>
                    <a:pt x="3858" y="2429"/>
                    <a:pt x="4036" y="2429"/>
                  </a:cubicBezTo>
                  <a:close/>
                  <a:moveTo>
                    <a:pt x="595" y="3501"/>
                  </a:moveTo>
                  <a:cubicBezTo>
                    <a:pt x="774" y="3501"/>
                    <a:pt x="905" y="3632"/>
                    <a:pt x="905" y="3811"/>
                  </a:cubicBezTo>
                  <a:cubicBezTo>
                    <a:pt x="905" y="3989"/>
                    <a:pt x="762" y="4120"/>
                    <a:pt x="595" y="4120"/>
                  </a:cubicBezTo>
                  <a:cubicBezTo>
                    <a:pt x="429" y="4120"/>
                    <a:pt x="286" y="3989"/>
                    <a:pt x="286" y="3811"/>
                  </a:cubicBezTo>
                  <a:cubicBezTo>
                    <a:pt x="286" y="3644"/>
                    <a:pt x="417" y="3501"/>
                    <a:pt x="595" y="3501"/>
                  </a:cubicBezTo>
                  <a:close/>
                  <a:moveTo>
                    <a:pt x="5608" y="1"/>
                  </a:moveTo>
                  <a:cubicBezTo>
                    <a:pt x="5275" y="1"/>
                    <a:pt x="4989" y="286"/>
                    <a:pt x="4989" y="632"/>
                  </a:cubicBezTo>
                  <a:cubicBezTo>
                    <a:pt x="4989" y="786"/>
                    <a:pt x="5048" y="941"/>
                    <a:pt x="5156" y="1048"/>
                  </a:cubicBezTo>
                  <a:lnTo>
                    <a:pt x="4239" y="2132"/>
                  </a:lnTo>
                  <a:cubicBezTo>
                    <a:pt x="4179" y="2120"/>
                    <a:pt x="4108" y="2096"/>
                    <a:pt x="4048" y="2096"/>
                  </a:cubicBezTo>
                  <a:cubicBezTo>
                    <a:pt x="3858" y="2096"/>
                    <a:pt x="3679" y="2191"/>
                    <a:pt x="3560" y="2334"/>
                  </a:cubicBezTo>
                  <a:lnTo>
                    <a:pt x="2739" y="1882"/>
                  </a:lnTo>
                  <a:cubicBezTo>
                    <a:pt x="2774" y="1798"/>
                    <a:pt x="2786" y="1727"/>
                    <a:pt x="2786" y="1656"/>
                  </a:cubicBezTo>
                  <a:cubicBezTo>
                    <a:pt x="2786" y="1310"/>
                    <a:pt x="2500" y="1024"/>
                    <a:pt x="2155" y="1024"/>
                  </a:cubicBezTo>
                  <a:cubicBezTo>
                    <a:pt x="1822" y="1024"/>
                    <a:pt x="1536" y="1310"/>
                    <a:pt x="1536" y="1656"/>
                  </a:cubicBezTo>
                  <a:cubicBezTo>
                    <a:pt x="1536" y="1822"/>
                    <a:pt x="1596" y="1953"/>
                    <a:pt x="1703" y="2072"/>
                  </a:cubicBezTo>
                  <a:lnTo>
                    <a:pt x="834" y="3203"/>
                  </a:lnTo>
                  <a:cubicBezTo>
                    <a:pt x="774" y="3191"/>
                    <a:pt x="703" y="3168"/>
                    <a:pt x="631" y="3168"/>
                  </a:cubicBezTo>
                  <a:cubicBezTo>
                    <a:pt x="286" y="3168"/>
                    <a:pt x="0" y="3453"/>
                    <a:pt x="0" y="3799"/>
                  </a:cubicBezTo>
                  <a:cubicBezTo>
                    <a:pt x="0" y="4144"/>
                    <a:pt x="286" y="4418"/>
                    <a:pt x="631" y="4418"/>
                  </a:cubicBezTo>
                  <a:cubicBezTo>
                    <a:pt x="965" y="4418"/>
                    <a:pt x="1250" y="4144"/>
                    <a:pt x="1250" y="3799"/>
                  </a:cubicBezTo>
                  <a:cubicBezTo>
                    <a:pt x="1250" y="3632"/>
                    <a:pt x="1191" y="3501"/>
                    <a:pt x="1084" y="3382"/>
                  </a:cubicBezTo>
                  <a:lnTo>
                    <a:pt x="1953" y="2251"/>
                  </a:lnTo>
                  <a:cubicBezTo>
                    <a:pt x="2012" y="2263"/>
                    <a:pt x="2084" y="2275"/>
                    <a:pt x="2155" y="2275"/>
                  </a:cubicBezTo>
                  <a:cubicBezTo>
                    <a:pt x="2310" y="2275"/>
                    <a:pt x="2441" y="2215"/>
                    <a:pt x="2560" y="2144"/>
                  </a:cubicBezTo>
                  <a:lnTo>
                    <a:pt x="3441" y="2632"/>
                  </a:lnTo>
                  <a:cubicBezTo>
                    <a:pt x="3441" y="2668"/>
                    <a:pt x="3429" y="2691"/>
                    <a:pt x="3429" y="2739"/>
                  </a:cubicBezTo>
                  <a:cubicBezTo>
                    <a:pt x="3429" y="3084"/>
                    <a:pt x="3703" y="3370"/>
                    <a:pt x="4048" y="3370"/>
                  </a:cubicBezTo>
                  <a:cubicBezTo>
                    <a:pt x="4394" y="3370"/>
                    <a:pt x="4679" y="3084"/>
                    <a:pt x="4679" y="2739"/>
                  </a:cubicBezTo>
                  <a:cubicBezTo>
                    <a:pt x="4679" y="2572"/>
                    <a:pt x="4620" y="2429"/>
                    <a:pt x="4513" y="2322"/>
                  </a:cubicBezTo>
                  <a:lnTo>
                    <a:pt x="5418" y="1239"/>
                  </a:lnTo>
                  <a:cubicBezTo>
                    <a:pt x="5477" y="1251"/>
                    <a:pt x="5548" y="1263"/>
                    <a:pt x="5608" y="1263"/>
                  </a:cubicBezTo>
                  <a:cubicBezTo>
                    <a:pt x="5953" y="1263"/>
                    <a:pt x="6239" y="989"/>
                    <a:pt x="6239" y="643"/>
                  </a:cubicBezTo>
                  <a:cubicBezTo>
                    <a:pt x="6239" y="286"/>
                    <a:pt x="5953" y="1"/>
                    <a:pt x="56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59"/>
          <p:cNvGrpSpPr/>
          <p:nvPr/>
        </p:nvGrpSpPr>
        <p:grpSpPr>
          <a:xfrm>
            <a:off x="4995548" y="2250849"/>
            <a:ext cx="251660" cy="350166"/>
            <a:chOff x="910723" y="1508212"/>
            <a:chExt cx="251660" cy="350166"/>
          </a:xfrm>
        </p:grpSpPr>
        <p:sp>
          <p:nvSpPr>
            <p:cNvPr id="967" name="Google Shape;967;p59"/>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9"/>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9"/>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9"/>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9"/>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9"/>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9"/>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9"/>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9"/>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9"/>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9"/>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9"/>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9"/>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9"/>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9"/>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9"/>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9"/>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59"/>
          <p:cNvGrpSpPr/>
          <p:nvPr/>
        </p:nvGrpSpPr>
        <p:grpSpPr>
          <a:xfrm>
            <a:off x="3778039" y="2181758"/>
            <a:ext cx="361147" cy="360797"/>
            <a:chOff x="7978465" y="1969392"/>
            <a:chExt cx="361147" cy="360797"/>
          </a:xfrm>
        </p:grpSpPr>
        <p:sp>
          <p:nvSpPr>
            <p:cNvPr id="985" name="Google Shape;985;p59"/>
            <p:cNvSpPr/>
            <p:nvPr/>
          </p:nvSpPr>
          <p:spPr>
            <a:xfrm>
              <a:off x="8136871" y="2285821"/>
              <a:ext cx="44368" cy="44368"/>
            </a:xfrm>
            <a:custGeom>
              <a:avLst/>
              <a:gdLst/>
              <a:ahLst/>
              <a:cxnLst/>
              <a:rect l="l" t="t" r="r" b="b"/>
              <a:pathLst>
                <a:path w="1394" h="1394" extrusionOk="0">
                  <a:moveTo>
                    <a:pt x="691" y="322"/>
                  </a:moveTo>
                  <a:cubicBezTo>
                    <a:pt x="905" y="322"/>
                    <a:pt x="1072" y="488"/>
                    <a:pt x="1072" y="703"/>
                  </a:cubicBezTo>
                  <a:cubicBezTo>
                    <a:pt x="1072" y="905"/>
                    <a:pt x="893" y="1072"/>
                    <a:pt x="691" y="1072"/>
                  </a:cubicBezTo>
                  <a:cubicBezTo>
                    <a:pt x="488" y="1072"/>
                    <a:pt x="322" y="905"/>
                    <a:pt x="322" y="703"/>
                  </a:cubicBezTo>
                  <a:cubicBezTo>
                    <a:pt x="322" y="488"/>
                    <a:pt x="488" y="322"/>
                    <a:pt x="691" y="322"/>
                  </a:cubicBezTo>
                  <a:close/>
                  <a:moveTo>
                    <a:pt x="691" y="0"/>
                  </a:moveTo>
                  <a:cubicBezTo>
                    <a:pt x="310" y="0"/>
                    <a:pt x="0" y="310"/>
                    <a:pt x="0" y="703"/>
                  </a:cubicBezTo>
                  <a:cubicBezTo>
                    <a:pt x="0" y="1084"/>
                    <a:pt x="310" y="1393"/>
                    <a:pt x="691" y="1393"/>
                  </a:cubicBezTo>
                  <a:cubicBezTo>
                    <a:pt x="1084" y="1393"/>
                    <a:pt x="1393" y="1084"/>
                    <a:pt x="1393" y="703"/>
                  </a:cubicBezTo>
                  <a:cubicBezTo>
                    <a:pt x="1393" y="310"/>
                    <a:pt x="1084" y="0"/>
                    <a:pt x="6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9"/>
            <p:cNvSpPr/>
            <p:nvPr/>
          </p:nvSpPr>
          <p:spPr>
            <a:xfrm>
              <a:off x="8210010" y="2121719"/>
              <a:ext cx="56112" cy="56112"/>
            </a:xfrm>
            <a:custGeom>
              <a:avLst/>
              <a:gdLst/>
              <a:ahLst/>
              <a:cxnLst/>
              <a:rect l="l" t="t" r="r" b="b"/>
              <a:pathLst>
                <a:path w="1763" h="1763" extrusionOk="0">
                  <a:moveTo>
                    <a:pt x="881" y="334"/>
                  </a:moveTo>
                  <a:cubicBezTo>
                    <a:pt x="1191" y="334"/>
                    <a:pt x="1429" y="572"/>
                    <a:pt x="1429" y="882"/>
                  </a:cubicBezTo>
                  <a:cubicBezTo>
                    <a:pt x="1417" y="1180"/>
                    <a:pt x="1179" y="1430"/>
                    <a:pt x="881" y="1430"/>
                  </a:cubicBezTo>
                  <a:cubicBezTo>
                    <a:pt x="583" y="1430"/>
                    <a:pt x="333" y="1191"/>
                    <a:pt x="333" y="882"/>
                  </a:cubicBezTo>
                  <a:cubicBezTo>
                    <a:pt x="333" y="584"/>
                    <a:pt x="572" y="334"/>
                    <a:pt x="881" y="334"/>
                  </a:cubicBezTo>
                  <a:close/>
                  <a:moveTo>
                    <a:pt x="881" y="1"/>
                  </a:moveTo>
                  <a:cubicBezTo>
                    <a:pt x="405" y="1"/>
                    <a:pt x="0" y="394"/>
                    <a:pt x="0" y="882"/>
                  </a:cubicBezTo>
                  <a:cubicBezTo>
                    <a:pt x="0" y="1358"/>
                    <a:pt x="393" y="1763"/>
                    <a:pt x="881" y="1763"/>
                  </a:cubicBezTo>
                  <a:cubicBezTo>
                    <a:pt x="1357" y="1763"/>
                    <a:pt x="1762" y="1370"/>
                    <a:pt x="1762" y="882"/>
                  </a:cubicBezTo>
                  <a:cubicBezTo>
                    <a:pt x="1762" y="406"/>
                    <a:pt x="1357"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9"/>
            <p:cNvSpPr/>
            <p:nvPr/>
          </p:nvSpPr>
          <p:spPr>
            <a:xfrm>
              <a:off x="8051987" y="2121719"/>
              <a:ext cx="55730" cy="56112"/>
            </a:xfrm>
            <a:custGeom>
              <a:avLst/>
              <a:gdLst/>
              <a:ahLst/>
              <a:cxnLst/>
              <a:rect l="l" t="t" r="r" b="b"/>
              <a:pathLst>
                <a:path w="1751" h="1763" extrusionOk="0">
                  <a:moveTo>
                    <a:pt x="881" y="334"/>
                  </a:moveTo>
                  <a:cubicBezTo>
                    <a:pt x="1179" y="334"/>
                    <a:pt x="1429" y="572"/>
                    <a:pt x="1429" y="882"/>
                  </a:cubicBezTo>
                  <a:cubicBezTo>
                    <a:pt x="1417" y="1180"/>
                    <a:pt x="1179" y="1430"/>
                    <a:pt x="881" y="1430"/>
                  </a:cubicBezTo>
                  <a:cubicBezTo>
                    <a:pt x="584" y="1430"/>
                    <a:pt x="322" y="1191"/>
                    <a:pt x="322" y="882"/>
                  </a:cubicBezTo>
                  <a:cubicBezTo>
                    <a:pt x="322" y="572"/>
                    <a:pt x="560" y="334"/>
                    <a:pt x="881" y="334"/>
                  </a:cubicBezTo>
                  <a:close/>
                  <a:moveTo>
                    <a:pt x="881" y="1"/>
                  </a:moveTo>
                  <a:cubicBezTo>
                    <a:pt x="405" y="1"/>
                    <a:pt x="0" y="394"/>
                    <a:pt x="0" y="882"/>
                  </a:cubicBezTo>
                  <a:cubicBezTo>
                    <a:pt x="0" y="1358"/>
                    <a:pt x="381" y="1763"/>
                    <a:pt x="881" y="1763"/>
                  </a:cubicBezTo>
                  <a:cubicBezTo>
                    <a:pt x="1357" y="1763"/>
                    <a:pt x="1750" y="1370"/>
                    <a:pt x="1750" y="882"/>
                  </a:cubicBezTo>
                  <a:cubicBezTo>
                    <a:pt x="1750" y="406"/>
                    <a:pt x="1357" y="1"/>
                    <a:pt x="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9"/>
            <p:cNvSpPr/>
            <p:nvPr/>
          </p:nvSpPr>
          <p:spPr>
            <a:xfrm>
              <a:off x="7978465" y="2285821"/>
              <a:ext cx="44749" cy="44368"/>
            </a:xfrm>
            <a:custGeom>
              <a:avLst/>
              <a:gdLst/>
              <a:ahLst/>
              <a:cxnLst/>
              <a:rect l="l" t="t" r="r" b="b"/>
              <a:pathLst>
                <a:path w="1406" h="1394" extrusionOk="0">
                  <a:moveTo>
                    <a:pt x="703" y="322"/>
                  </a:moveTo>
                  <a:cubicBezTo>
                    <a:pt x="905" y="322"/>
                    <a:pt x="1072" y="488"/>
                    <a:pt x="1072" y="703"/>
                  </a:cubicBezTo>
                  <a:cubicBezTo>
                    <a:pt x="1072" y="905"/>
                    <a:pt x="893" y="1072"/>
                    <a:pt x="703" y="1072"/>
                  </a:cubicBezTo>
                  <a:cubicBezTo>
                    <a:pt x="489" y="1072"/>
                    <a:pt x="334" y="905"/>
                    <a:pt x="334" y="703"/>
                  </a:cubicBezTo>
                  <a:cubicBezTo>
                    <a:pt x="334" y="488"/>
                    <a:pt x="489"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9"/>
            <p:cNvSpPr/>
            <p:nvPr/>
          </p:nvSpPr>
          <p:spPr>
            <a:xfrm>
              <a:off x="8294894" y="2285821"/>
              <a:ext cx="44718" cy="44368"/>
            </a:xfrm>
            <a:custGeom>
              <a:avLst/>
              <a:gdLst/>
              <a:ahLst/>
              <a:cxnLst/>
              <a:rect l="l" t="t" r="r" b="b"/>
              <a:pathLst>
                <a:path w="1405" h="1394" extrusionOk="0">
                  <a:moveTo>
                    <a:pt x="703" y="322"/>
                  </a:moveTo>
                  <a:cubicBezTo>
                    <a:pt x="905" y="322"/>
                    <a:pt x="1072" y="488"/>
                    <a:pt x="1072" y="703"/>
                  </a:cubicBezTo>
                  <a:cubicBezTo>
                    <a:pt x="1072" y="905"/>
                    <a:pt x="893" y="1072"/>
                    <a:pt x="703" y="1072"/>
                  </a:cubicBezTo>
                  <a:cubicBezTo>
                    <a:pt x="488" y="1072"/>
                    <a:pt x="333" y="905"/>
                    <a:pt x="333" y="703"/>
                  </a:cubicBezTo>
                  <a:cubicBezTo>
                    <a:pt x="333" y="488"/>
                    <a:pt x="488" y="322"/>
                    <a:pt x="703" y="322"/>
                  </a:cubicBezTo>
                  <a:close/>
                  <a:moveTo>
                    <a:pt x="703" y="0"/>
                  </a:moveTo>
                  <a:cubicBezTo>
                    <a:pt x="310" y="0"/>
                    <a:pt x="0" y="310"/>
                    <a:pt x="0" y="703"/>
                  </a:cubicBezTo>
                  <a:cubicBezTo>
                    <a:pt x="0" y="1084"/>
                    <a:pt x="310" y="1393"/>
                    <a:pt x="703" y="1393"/>
                  </a:cubicBezTo>
                  <a:cubicBezTo>
                    <a:pt x="1084" y="1393"/>
                    <a:pt x="1405" y="1084"/>
                    <a:pt x="1405" y="703"/>
                  </a:cubicBezTo>
                  <a:cubicBezTo>
                    <a:pt x="1405" y="310"/>
                    <a:pt x="1084" y="0"/>
                    <a:pt x="7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9"/>
            <p:cNvSpPr/>
            <p:nvPr/>
          </p:nvSpPr>
          <p:spPr>
            <a:xfrm>
              <a:off x="8119811" y="1969392"/>
              <a:ext cx="78455" cy="78487"/>
            </a:xfrm>
            <a:custGeom>
              <a:avLst/>
              <a:gdLst/>
              <a:ahLst/>
              <a:cxnLst/>
              <a:rect l="l" t="t" r="r" b="b"/>
              <a:pathLst>
                <a:path w="2465" h="2466" extrusionOk="0">
                  <a:moveTo>
                    <a:pt x="1227" y="346"/>
                  </a:moveTo>
                  <a:cubicBezTo>
                    <a:pt x="1727" y="346"/>
                    <a:pt x="2120" y="739"/>
                    <a:pt x="2120" y="1239"/>
                  </a:cubicBezTo>
                  <a:cubicBezTo>
                    <a:pt x="2120" y="1727"/>
                    <a:pt x="1727" y="2132"/>
                    <a:pt x="1227" y="2132"/>
                  </a:cubicBezTo>
                  <a:cubicBezTo>
                    <a:pt x="739" y="2132"/>
                    <a:pt x="334" y="1727"/>
                    <a:pt x="334" y="1239"/>
                  </a:cubicBezTo>
                  <a:cubicBezTo>
                    <a:pt x="334" y="739"/>
                    <a:pt x="739" y="346"/>
                    <a:pt x="1227" y="346"/>
                  </a:cubicBezTo>
                  <a:close/>
                  <a:moveTo>
                    <a:pt x="1227" y="1"/>
                  </a:moveTo>
                  <a:cubicBezTo>
                    <a:pt x="548" y="1"/>
                    <a:pt x="0" y="548"/>
                    <a:pt x="0" y="1239"/>
                  </a:cubicBezTo>
                  <a:cubicBezTo>
                    <a:pt x="0" y="1917"/>
                    <a:pt x="548" y="2465"/>
                    <a:pt x="1227" y="2465"/>
                  </a:cubicBezTo>
                  <a:cubicBezTo>
                    <a:pt x="1917" y="2465"/>
                    <a:pt x="2465" y="1917"/>
                    <a:pt x="2465" y="1239"/>
                  </a:cubicBezTo>
                  <a:cubicBezTo>
                    <a:pt x="2465" y="548"/>
                    <a:pt x="1905" y="1"/>
                    <a:pt x="12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9"/>
            <p:cNvSpPr/>
            <p:nvPr/>
          </p:nvSpPr>
          <p:spPr>
            <a:xfrm>
              <a:off x="8012202" y="2189575"/>
              <a:ext cx="134917" cy="89690"/>
            </a:xfrm>
            <a:custGeom>
              <a:avLst/>
              <a:gdLst/>
              <a:ahLst/>
              <a:cxnLst/>
              <a:rect l="l" t="t" r="r" b="b"/>
              <a:pathLst>
                <a:path w="4239" h="2818" extrusionOk="0">
                  <a:moveTo>
                    <a:pt x="2107" y="0"/>
                  </a:moveTo>
                  <a:cubicBezTo>
                    <a:pt x="2024" y="0"/>
                    <a:pt x="1953" y="71"/>
                    <a:pt x="1953" y="167"/>
                  </a:cubicBezTo>
                  <a:lnTo>
                    <a:pt x="1953" y="1417"/>
                  </a:lnTo>
                  <a:lnTo>
                    <a:pt x="1072" y="1417"/>
                  </a:lnTo>
                  <a:cubicBezTo>
                    <a:pt x="822" y="1417"/>
                    <a:pt x="583" y="1560"/>
                    <a:pt x="464" y="1786"/>
                  </a:cubicBezTo>
                  <a:lnTo>
                    <a:pt x="48" y="2560"/>
                  </a:lnTo>
                  <a:cubicBezTo>
                    <a:pt x="0" y="2631"/>
                    <a:pt x="24" y="2738"/>
                    <a:pt x="119" y="2786"/>
                  </a:cubicBezTo>
                  <a:cubicBezTo>
                    <a:pt x="143" y="2798"/>
                    <a:pt x="167" y="2798"/>
                    <a:pt x="191" y="2798"/>
                  </a:cubicBezTo>
                  <a:cubicBezTo>
                    <a:pt x="250" y="2798"/>
                    <a:pt x="310" y="2774"/>
                    <a:pt x="345" y="2715"/>
                  </a:cubicBezTo>
                  <a:lnTo>
                    <a:pt x="762" y="1941"/>
                  </a:lnTo>
                  <a:cubicBezTo>
                    <a:pt x="822" y="1822"/>
                    <a:pt x="953" y="1738"/>
                    <a:pt x="1083" y="1738"/>
                  </a:cubicBezTo>
                  <a:lnTo>
                    <a:pt x="3167" y="1738"/>
                  </a:lnTo>
                  <a:cubicBezTo>
                    <a:pt x="3298" y="1738"/>
                    <a:pt x="3417" y="1822"/>
                    <a:pt x="3500" y="1941"/>
                  </a:cubicBezTo>
                  <a:lnTo>
                    <a:pt x="3917" y="2727"/>
                  </a:lnTo>
                  <a:cubicBezTo>
                    <a:pt x="3943" y="2778"/>
                    <a:pt x="4006" y="2817"/>
                    <a:pt x="4066" y="2817"/>
                  </a:cubicBezTo>
                  <a:cubicBezTo>
                    <a:pt x="4089" y="2817"/>
                    <a:pt x="4112" y="2811"/>
                    <a:pt x="4131" y="2798"/>
                  </a:cubicBezTo>
                  <a:cubicBezTo>
                    <a:pt x="4215" y="2774"/>
                    <a:pt x="4239" y="2667"/>
                    <a:pt x="4191" y="2572"/>
                  </a:cubicBezTo>
                  <a:lnTo>
                    <a:pt x="3774" y="1786"/>
                  </a:lnTo>
                  <a:cubicBezTo>
                    <a:pt x="3655" y="1560"/>
                    <a:pt x="3417" y="1417"/>
                    <a:pt x="3155" y="1417"/>
                  </a:cubicBezTo>
                  <a:lnTo>
                    <a:pt x="2274" y="1417"/>
                  </a:lnTo>
                  <a:lnTo>
                    <a:pt x="2274" y="167"/>
                  </a:lnTo>
                  <a:cubicBezTo>
                    <a:pt x="2274" y="71"/>
                    <a:pt x="220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9"/>
            <p:cNvSpPr/>
            <p:nvPr/>
          </p:nvSpPr>
          <p:spPr>
            <a:xfrm>
              <a:off x="8099346" y="2059973"/>
              <a:ext cx="119385" cy="56016"/>
            </a:xfrm>
            <a:custGeom>
              <a:avLst/>
              <a:gdLst/>
              <a:ahLst/>
              <a:cxnLst/>
              <a:rect l="l" t="t" r="r" b="b"/>
              <a:pathLst>
                <a:path w="3751" h="1760" extrusionOk="0">
                  <a:moveTo>
                    <a:pt x="1870" y="0"/>
                  </a:moveTo>
                  <a:cubicBezTo>
                    <a:pt x="1786" y="0"/>
                    <a:pt x="1715" y="72"/>
                    <a:pt x="1715" y="155"/>
                  </a:cubicBezTo>
                  <a:lnTo>
                    <a:pt x="1715" y="714"/>
                  </a:lnTo>
                  <a:lnTo>
                    <a:pt x="774" y="714"/>
                  </a:lnTo>
                  <a:cubicBezTo>
                    <a:pt x="584" y="714"/>
                    <a:pt x="405" y="810"/>
                    <a:pt x="310" y="988"/>
                  </a:cubicBezTo>
                  <a:lnTo>
                    <a:pt x="48" y="1512"/>
                  </a:lnTo>
                  <a:cubicBezTo>
                    <a:pt x="0" y="1584"/>
                    <a:pt x="24" y="1691"/>
                    <a:pt x="120" y="1738"/>
                  </a:cubicBezTo>
                  <a:cubicBezTo>
                    <a:pt x="141" y="1753"/>
                    <a:pt x="167" y="1760"/>
                    <a:pt x="192" y="1760"/>
                  </a:cubicBezTo>
                  <a:cubicBezTo>
                    <a:pt x="251" y="1760"/>
                    <a:pt x="313" y="1725"/>
                    <a:pt x="346" y="1667"/>
                  </a:cubicBezTo>
                  <a:lnTo>
                    <a:pt x="608" y="1143"/>
                  </a:lnTo>
                  <a:cubicBezTo>
                    <a:pt x="643" y="1084"/>
                    <a:pt x="715" y="1036"/>
                    <a:pt x="774" y="1036"/>
                  </a:cubicBezTo>
                  <a:lnTo>
                    <a:pt x="2977" y="1036"/>
                  </a:lnTo>
                  <a:cubicBezTo>
                    <a:pt x="3048" y="1036"/>
                    <a:pt x="3108" y="1084"/>
                    <a:pt x="3144" y="1143"/>
                  </a:cubicBezTo>
                  <a:lnTo>
                    <a:pt x="3406" y="1667"/>
                  </a:lnTo>
                  <a:cubicBezTo>
                    <a:pt x="3441" y="1727"/>
                    <a:pt x="3501" y="1750"/>
                    <a:pt x="3560" y="1750"/>
                  </a:cubicBezTo>
                  <a:cubicBezTo>
                    <a:pt x="3584" y="1750"/>
                    <a:pt x="3620" y="1750"/>
                    <a:pt x="3632" y="1738"/>
                  </a:cubicBezTo>
                  <a:cubicBezTo>
                    <a:pt x="3715" y="1691"/>
                    <a:pt x="3751" y="1584"/>
                    <a:pt x="3703" y="1512"/>
                  </a:cubicBezTo>
                  <a:lnTo>
                    <a:pt x="3441" y="988"/>
                  </a:lnTo>
                  <a:cubicBezTo>
                    <a:pt x="3346" y="810"/>
                    <a:pt x="3168" y="714"/>
                    <a:pt x="2977" y="714"/>
                  </a:cubicBezTo>
                  <a:lnTo>
                    <a:pt x="2036" y="714"/>
                  </a:lnTo>
                  <a:lnTo>
                    <a:pt x="2036" y="155"/>
                  </a:lnTo>
                  <a:cubicBezTo>
                    <a:pt x="2036" y="72"/>
                    <a:pt x="1965" y="0"/>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9"/>
            <p:cNvSpPr/>
            <p:nvPr/>
          </p:nvSpPr>
          <p:spPr>
            <a:xfrm>
              <a:off x="8170194" y="2189925"/>
              <a:ext cx="135331" cy="89849"/>
            </a:xfrm>
            <a:custGeom>
              <a:avLst/>
              <a:gdLst/>
              <a:ahLst/>
              <a:cxnLst/>
              <a:rect l="l" t="t" r="r" b="b"/>
              <a:pathLst>
                <a:path w="4252" h="2823" extrusionOk="0">
                  <a:moveTo>
                    <a:pt x="2132" y="1"/>
                  </a:moveTo>
                  <a:cubicBezTo>
                    <a:pt x="2049" y="1"/>
                    <a:pt x="1965" y="84"/>
                    <a:pt x="1965" y="168"/>
                  </a:cubicBezTo>
                  <a:lnTo>
                    <a:pt x="1965" y="1418"/>
                  </a:lnTo>
                  <a:lnTo>
                    <a:pt x="1096" y="1418"/>
                  </a:lnTo>
                  <a:cubicBezTo>
                    <a:pt x="834" y="1418"/>
                    <a:pt x="596" y="1573"/>
                    <a:pt x="465" y="1787"/>
                  </a:cubicBezTo>
                  <a:lnTo>
                    <a:pt x="49" y="2585"/>
                  </a:lnTo>
                  <a:cubicBezTo>
                    <a:pt x="1" y="2656"/>
                    <a:pt x="37" y="2763"/>
                    <a:pt x="120" y="2799"/>
                  </a:cubicBezTo>
                  <a:cubicBezTo>
                    <a:pt x="148" y="2815"/>
                    <a:pt x="177" y="2823"/>
                    <a:pt x="205" y="2823"/>
                  </a:cubicBezTo>
                  <a:cubicBezTo>
                    <a:pt x="262" y="2823"/>
                    <a:pt x="314" y="2791"/>
                    <a:pt x="346" y="2727"/>
                  </a:cubicBezTo>
                  <a:lnTo>
                    <a:pt x="763" y="1942"/>
                  </a:lnTo>
                  <a:cubicBezTo>
                    <a:pt x="822" y="1823"/>
                    <a:pt x="953" y="1751"/>
                    <a:pt x="1096" y="1751"/>
                  </a:cubicBezTo>
                  <a:lnTo>
                    <a:pt x="3180" y="1751"/>
                  </a:lnTo>
                  <a:cubicBezTo>
                    <a:pt x="3311" y="1751"/>
                    <a:pt x="3430" y="1823"/>
                    <a:pt x="3501" y="1942"/>
                  </a:cubicBezTo>
                  <a:lnTo>
                    <a:pt x="3918" y="2716"/>
                  </a:lnTo>
                  <a:cubicBezTo>
                    <a:pt x="3954" y="2775"/>
                    <a:pt x="4013" y="2799"/>
                    <a:pt x="4073" y="2799"/>
                  </a:cubicBezTo>
                  <a:cubicBezTo>
                    <a:pt x="4097" y="2799"/>
                    <a:pt x="4132" y="2799"/>
                    <a:pt x="4144" y="2787"/>
                  </a:cubicBezTo>
                  <a:cubicBezTo>
                    <a:pt x="4216" y="2763"/>
                    <a:pt x="4251" y="2656"/>
                    <a:pt x="4204" y="2561"/>
                  </a:cubicBezTo>
                  <a:lnTo>
                    <a:pt x="3787" y="1787"/>
                  </a:lnTo>
                  <a:cubicBezTo>
                    <a:pt x="3668" y="1573"/>
                    <a:pt x="3430" y="1418"/>
                    <a:pt x="3180" y="1418"/>
                  </a:cubicBezTo>
                  <a:lnTo>
                    <a:pt x="2299" y="1418"/>
                  </a:lnTo>
                  <a:lnTo>
                    <a:pt x="2299" y="168"/>
                  </a:lnTo>
                  <a:cubicBezTo>
                    <a:pt x="2299" y="84"/>
                    <a:pt x="2227" y="1"/>
                    <a:pt x="2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Rounded Corners 1">
            <a:extLst>
              <a:ext uri="{FF2B5EF4-FFF2-40B4-BE49-F238E27FC236}">
                <a16:creationId xmlns:a16="http://schemas.microsoft.com/office/drawing/2014/main" id="{8A5C2708-E16D-B196-355D-0B1D8EDC8011}"/>
              </a:ext>
            </a:extLst>
          </p:cNvPr>
          <p:cNvSpPr/>
          <p:nvPr/>
        </p:nvSpPr>
        <p:spPr>
          <a:xfrm>
            <a:off x="126599" y="1514752"/>
            <a:ext cx="3286143" cy="1658111"/>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marL="0" lvl="0" indent="0" rtl="0">
              <a:lnSpc>
                <a:spcPct val="115000"/>
              </a:lnSpc>
              <a:spcBef>
                <a:spcPts val="0"/>
              </a:spcBef>
              <a:spcAft>
                <a:spcPts val="0"/>
              </a:spcAft>
              <a:buNone/>
            </a:pPr>
            <a:r>
              <a:rPr lang="en-US" b="1" dirty="0">
                <a:solidFill>
                  <a:schemeClr val="dk1"/>
                </a:solidFill>
                <a:latin typeface="Lato"/>
                <a:ea typeface="Lato"/>
                <a:cs typeface="Lato"/>
                <a:sym typeface="Lato"/>
              </a:rPr>
              <a:t>Suppose there is an organization that is working towards finding out potential leads for their sales team. They can follow the following approach to get an optimal solution using Data Science </a:t>
            </a:r>
          </a:p>
        </p:txBody>
      </p:sp>
      <p:sp>
        <p:nvSpPr>
          <p:cNvPr id="6" name="Google Shape;953;p59">
            <a:extLst>
              <a:ext uri="{FF2B5EF4-FFF2-40B4-BE49-F238E27FC236}">
                <a16:creationId xmlns:a16="http://schemas.microsoft.com/office/drawing/2014/main" id="{087B7324-E112-E6A9-54FF-5EA91CB3997E}"/>
              </a:ext>
            </a:extLst>
          </p:cNvPr>
          <p:cNvSpPr txBox="1"/>
          <p:nvPr/>
        </p:nvSpPr>
        <p:spPr>
          <a:xfrm>
            <a:off x="6684257" y="3060472"/>
            <a:ext cx="823500" cy="558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000" b="1" dirty="0">
                <a:solidFill>
                  <a:schemeClr val="bg2"/>
                </a:solidFill>
                <a:latin typeface="Lato"/>
                <a:ea typeface="Lato"/>
                <a:cs typeface="Lato"/>
                <a:sym typeface="Lato"/>
              </a:rPr>
              <a:t>02</a:t>
            </a:r>
            <a:endParaRPr sz="3000" b="1" dirty="0">
              <a:solidFill>
                <a:schemeClr val="bg2"/>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03"/>
        <p:cNvGrpSpPr/>
        <p:nvPr/>
      </p:nvGrpSpPr>
      <p:grpSpPr>
        <a:xfrm>
          <a:off x="0" y="0"/>
          <a:ext cx="0" cy="0"/>
          <a:chOff x="0" y="0"/>
          <a:chExt cx="0" cy="0"/>
        </a:xfrm>
      </p:grpSpPr>
      <p:sp>
        <p:nvSpPr>
          <p:cNvPr id="1004" name="Google Shape;1004;p6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Science is a science which uses:</a:t>
            </a:r>
            <a:endParaRPr dirty="0"/>
          </a:p>
        </p:txBody>
      </p:sp>
      <p:sp>
        <p:nvSpPr>
          <p:cNvPr id="1006" name="Google Shape;1006;p61"/>
          <p:cNvSpPr txBox="1">
            <a:spLocks noGrp="1"/>
          </p:cNvSpPr>
          <p:nvPr>
            <p:ph type="title" idx="4294967295"/>
          </p:nvPr>
        </p:nvSpPr>
        <p:spPr>
          <a:xfrm>
            <a:off x="1040310" y="2070665"/>
            <a:ext cx="1673100" cy="438900"/>
          </a:xfrm>
          <a:prstGeom prst="rect">
            <a:avLst/>
          </a:prstGeom>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t>Computer Science</a:t>
            </a:r>
            <a:endParaRPr sz="2200" dirty="0"/>
          </a:p>
        </p:txBody>
      </p:sp>
      <p:sp>
        <p:nvSpPr>
          <p:cNvPr id="1008" name="Google Shape;1008;p61"/>
          <p:cNvSpPr txBox="1">
            <a:spLocks noGrp="1"/>
          </p:cNvSpPr>
          <p:nvPr>
            <p:ph type="title" idx="4294967295"/>
          </p:nvPr>
        </p:nvSpPr>
        <p:spPr>
          <a:xfrm>
            <a:off x="1040310" y="3255112"/>
            <a:ext cx="1673100" cy="438900"/>
          </a:xfrm>
          <a:prstGeom prst="rect">
            <a:avLst/>
          </a:prstGeom>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200" dirty="0"/>
              <a:t>Statistics</a:t>
            </a:r>
            <a:endParaRPr sz="2200" dirty="0"/>
          </a:p>
        </p:txBody>
      </p:sp>
      <p:sp>
        <p:nvSpPr>
          <p:cNvPr id="1010" name="Google Shape;1010;p61"/>
          <p:cNvSpPr txBox="1">
            <a:spLocks noGrp="1"/>
          </p:cNvSpPr>
          <p:nvPr>
            <p:ph type="title" idx="4294967295"/>
          </p:nvPr>
        </p:nvSpPr>
        <p:spPr>
          <a:xfrm>
            <a:off x="6393242" y="2119433"/>
            <a:ext cx="1673100" cy="438900"/>
          </a:xfrm>
          <a:prstGeom prst="rect">
            <a:avLst/>
          </a:prstGeom>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t>Machine Learning</a:t>
            </a:r>
            <a:endParaRPr sz="2200" dirty="0"/>
          </a:p>
        </p:txBody>
      </p:sp>
      <p:sp>
        <p:nvSpPr>
          <p:cNvPr id="1012" name="Google Shape;1012;p61"/>
          <p:cNvSpPr txBox="1">
            <a:spLocks noGrp="1"/>
          </p:cNvSpPr>
          <p:nvPr>
            <p:ph type="title" idx="4294967295"/>
          </p:nvPr>
        </p:nvSpPr>
        <p:spPr>
          <a:xfrm>
            <a:off x="6205728" y="3255112"/>
            <a:ext cx="1860614" cy="438900"/>
          </a:xfrm>
          <a:prstGeom prst="rect">
            <a:avLst/>
          </a:prstGeom>
          <a:ln>
            <a:noFill/>
          </a:ln>
        </p:spPr>
        <p:txBody>
          <a:bodyPr spcFirstLastPara="1" wrap="square" lIns="91425" tIns="91425" rIns="91425" bIns="91425" anchor="b" anchorCtr="0">
            <a:noAutofit/>
          </a:bodyPr>
          <a:lstStyle/>
          <a:p>
            <a:pPr marL="0" lvl="0" indent="0" algn="r" rtl="0">
              <a:lnSpc>
                <a:spcPct val="115000"/>
              </a:lnSpc>
              <a:spcBef>
                <a:spcPts val="0"/>
              </a:spcBef>
              <a:spcAft>
                <a:spcPts val="0"/>
              </a:spcAft>
              <a:buNone/>
            </a:pPr>
            <a:r>
              <a:rPr lang="en" sz="2200" dirty="0"/>
              <a:t>Visualization</a:t>
            </a:r>
            <a:endParaRPr sz="2200" dirty="0"/>
          </a:p>
        </p:txBody>
      </p:sp>
      <p:sp>
        <p:nvSpPr>
          <p:cNvPr id="1014" name="Google Shape;1014;p61"/>
          <p:cNvSpPr/>
          <p:nvPr/>
        </p:nvSpPr>
        <p:spPr>
          <a:xfrm>
            <a:off x="718585" y="1826825"/>
            <a:ext cx="252300" cy="252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1"/>
          <p:cNvSpPr/>
          <p:nvPr/>
        </p:nvSpPr>
        <p:spPr>
          <a:xfrm>
            <a:off x="718585" y="3255088"/>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1"/>
          <p:cNvSpPr/>
          <p:nvPr/>
        </p:nvSpPr>
        <p:spPr>
          <a:xfrm>
            <a:off x="8168417" y="1849110"/>
            <a:ext cx="252300" cy="252300"/>
          </a:xfrm>
          <a:prstGeom prst="ellipse">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1017" name="Google Shape;1017;p61"/>
          <p:cNvSpPr/>
          <p:nvPr/>
        </p:nvSpPr>
        <p:spPr>
          <a:xfrm>
            <a:off x="8168417" y="3291031"/>
            <a:ext cx="252300" cy="252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pic>
        <p:nvPicPr>
          <p:cNvPr id="1018" name="Google Shape;1018;p61"/>
          <p:cNvPicPr preferRelativeResize="0"/>
          <p:nvPr/>
        </p:nvPicPr>
        <p:blipFill>
          <a:blip r:embed="rId3">
            <a:alphaModFix/>
          </a:blip>
          <a:stretch>
            <a:fillRect/>
          </a:stretch>
        </p:blipFill>
        <p:spPr>
          <a:xfrm>
            <a:off x="2825655" y="1264600"/>
            <a:ext cx="3492690" cy="2957773"/>
          </a:xfrm>
          <a:prstGeom prst="rect">
            <a:avLst/>
          </a:prstGeom>
          <a:noFill/>
          <a:ln>
            <a:noFill/>
          </a:ln>
        </p:spPr>
      </p:pic>
      <p:sp>
        <p:nvSpPr>
          <p:cNvPr id="2" name="Google Shape;1008;p61">
            <a:extLst>
              <a:ext uri="{FF2B5EF4-FFF2-40B4-BE49-F238E27FC236}">
                <a16:creationId xmlns:a16="http://schemas.microsoft.com/office/drawing/2014/main" id="{1FBB4218-F126-7C1D-3C3B-D2D6D35B00A7}"/>
              </a:ext>
            </a:extLst>
          </p:cNvPr>
          <p:cNvSpPr txBox="1">
            <a:spLocks/>
          </p:cNvSpPr>
          <p:nvPr/>
        </p:nvSpPr>
        <p:spPr>
          <a:xfrm>
            <a:off x="2716710" y="4114648"/>
            <a:ext cx="4866714" cy="43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3500"/>
              <a:buFont typeface="Lato"/>
              <a:buNone/>
              <a:defRPr sz="3500" b="1" i="0" u="none" strike="noStrike" cap="none">
                <a:solidFill>
                  <a:schemeClr val="dk1"/>
                </a:solidFill>
                <a:latin typeface="Lato"/>
                <a:ea typeface="Lato"/>
                <a:cs typeface="Lato"/>
                <a:sym typeface="Lato"/>
              </a:defRPr>
            </a:lvl9pPr>
          </a:lstStyle>
          <a:p>
            <a:pPr>
              <a:lnSpc>
                <a:spcPct val="115000"/>
              </a:lnSpc>
            </a:pPr>
            <a:r>
              <a:rPr lang="en-US" sz="2200" dirty="0"/>
              <a:t>Human Computer Interaction</a:t>
            </a:r>
          </a:p>
        </p:txBody>
      </p:sp>
      <p:sp>
        <p:nvSpPr>
          <p:cNvPr id="3" name="Google Shape;1015;p61">
            <a:extLst>
              <a:ext uri="{FF2B5EF4-FFF2-40B4-BE49-F238E27FC236}">
                <a16:creationId xmlns:a16="http://schemas.microsoft.com/office/drawing/2014/main" id="{76A43B85-E44E-B927-5336-D2C3813A2013}"/>
              </a:ext>
            </a:extLst>
          </p:cNvPr>
          <p:cNvSpPr/>
          <p:nvPr/>
        </p:nvSpPr>
        <p:spPr>
          <a:xfrm>
            <a:off x="2419369" y="4346272"/>
            <a:ext cx="252300" cy="252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80B599D1-9DD8-B37F-6972-46206CFC8D93}"/>
              </a:ext>
            </a:extLst>
          </p:cNvPr>
          <p:cNvSpPr txBox="1"/>
          <p:nvPr/>
        </p:nvSpPr>
        <p:spPr>
          <a:xfrm>
            <a:off x="987552" y="4535424"/>
            <a:ext cx="7473696" cy="307777"/>
          </a:xfrm>
          <a:prstGeom prst="rect">
            <a:avLst/>
          </a:prstGeom>
          <a:noFill/>
        </p:spPr>
        <p:txBody>
          <a:bodyPr wrap="square" rtlCol="0">
            <a:spAutoFit/>
          </a:bodyPr>
          <a:lstStyle/>
          <a:p>
            <a:r>
              <a:rPr lang="en-US" b="1" dirty="0"/>
              <a:t>To collect, clean, integrate, analyze, visualize, interact with data to create data product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4"/>
          <p:cNvSpPr txBox="1">
            <a:spLocks noGrp="1"/>
          </p:cNvSpPr>
          <p:nvPr>
            <p:ph type="title"/>
          </p:nvPr>
        </p:nvSpPr>
        <p:spPr>
          <a:xfrm>
            <a:off x="220128" y="22250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Roadmap of Data Science</a:t>
            </a:r>
            <a:endParaRPr dirty="0"/>
          </a:p>
        </p:txBody>
      </p:sp>
      <p:pic>
        <p:nvPicPr>
          <p:cNvPr id="3" name="Picture 2">
            <a:extLst>
              <a:ext uri="{FF2B5EF4-FFF2-40B4-BE49-F238E27FC236}">
                <a16:creationId xmlns:a16="http://schemas.microsoft.com/office/drawing/2014/main" id="{4430DE57-3283-FD94-D8CF-F4FEC64DE9DF}"/>
              </a:ext>
            </a:extLst>
          </p:cNvPr>
          <p:cNvPicPr>
            <a:picLocks noChangeAspect="1"/>
          </p:cNvPicPr>
          <p:nvPr/>
        </p:nvPicPr>
        <p:blipFill>
          <a:blip r:embed="rId3"/>
          <a:stretch>
            <a:fillRect/>
          </a:stretch>
        </p:blipFill>
        <p:spPr>
          <a:xfrm>
            <a:off x="490537" y="949261"/>
            <a:ext cx="8162925" cy="3781425"/>
          </a:xfrm>
          <a:prstGeom prst="rect">
            <a:avLst/>
          </a:prstGeom>
          <a:ln>
            <a:noFill/>
          </a:ln>
          <a:effectLst>
            <a:softEdge rad="11250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70"/>
          <p:cNvSpPr txBox="1">
            <a:spLocks noGrp="1"/>
          </p:cNvSpPr>
          <p:nvPr>
            <p:ph type="title"/>
          </p:nvPr>
        </p:nvSpPr>
        <p:spPr>
          <a:xfrm>
            <a:off x="2347938" y="1323701"/>
            <a:ext cx="4448100" cy="10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1090" name="Google Shape;1090;p70"/>
          <p:cNvSpPr txBox="1">
            <a:spLocks noGrp="1"/>
          </p:cNvSpPr>
          <p:nvPr>
            <p:ph type="subTitle" idx="1"/>
          </p:nvPr>
        </p:nvSpPr>
        <p:spPr>
          <a:xfrm>
            <a:off x="2347900" y="2427933"/>
            <a:ext cx="4448100" cy="34567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Do you have any questions?</a:t>
            </a:r>
            <a:endParaRPr b="1" dirty="0"/>
          </a:p>
          <a:p>
            <a:pPr marL="0" lvl="0" indent="0" algn="ctr" rtl="0">
              <a:spcBef>
                <a:spcPts val="0"/>
              </a:spcBef>
              <a:spcAft>
                <a:spcPts val="0"/>
              </a:spcAft>
              <a:buNone/>
            </a:pPr>
            <a:endParaRPr dirty="0"/>
          </a:p>
        </p:txBody>
      </p:sp>
      <p:sp>
        <p:nvSpPr>
          <p:cNvPr id="1092" name="Google Shape;1092;p70"/>
          <p:cNvSpPr/>
          <p:nvPr/>
        </p:nvSpPr>
        <p:spPr>
          <a:xfrm>
            <a:off x="3949695" y="3147336"/>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3" name="Google Shape;1093;p70"/>
          <p:cNvGrpSpPr/>
          <p:nvPr/>
        </p:nvGrpSpPr>
        <p:grpSpPr>
          <a:xfrm>
            <a:off x="4399167" y="3147527"/>
            <a:ext cx="346056" cy="345674"/>
            <a:chOff x="3303268" y="3817349"/>
            <a:chExt cx="346056" cy="345674"/>
          </a:xfrm>
        </p:grpSpPr>
        <p:sp>
          <p:nvSpPr>
            <p:cNvPr id="1094" name="Google Shape;1094;p7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70"/>
          <p:cNvGrpSpPr/>
          <p:nvPr/>
        </p:nvGrpSpPr>
        <p:grpSpPr>
          <a:xfrm>
            <a:off x="4848256" y="3147527"/>
            <a:ext cx="346056" cy="345674"/>
            <a:chOff x="3752358" y="3817349"/>
            <a:chExt cx="346056" cy="345674"/>
          </a:xfrm>
        </p:grpSpPr>
        <p:sp>
          <p:nvSpPr>
            <p:cNvPr id="1099" name="Google Shape;1099;p7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2"/>
          <p:cNvSpPr txBox="1">
            <a:spLocks noGrp="1"/>
          </p:cNvSpPr>
          <p:nvPr>
            <p:ph type="title"/>
          </p:nvPr>
        </p:nvSpPr>
        <p:spPr>
          <a:xfrm>
            <a:off x="720000" y="29566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Much Data Do We have?</a:t>
            </a:r>
            <a:endParaRPr dirty="0"/>
          </a:p>
        </p:txBody>
      </p:sp>
      <p:sp>
        <p:nvSpPr>
          <p:cNvPr id="671" name="Google Shape;671;p42"/>
          <p:cNvSpPr txBox="1">
            <a:spLocks noGrp="1"/>
          </p:cNvSpPr>
          <p:nvPr>
            <p:ph type="subTitle" idx="1"/>
          </p:nvPr>
        </p:nvSpPr>
        <p:spPr>
          <a:xfrm>
            <a:off x="4136100" y="1876250"/>
            <a:ext cx="4849404" cy="2130600"/>
          </a:xfrm>
          <a:prstGeom prst="rect">
            <a:avLst/>
          </a:prstGeom>
        </p:spPr>
        <p:txBody>
          <a:bodyPr spcFirstLastPara="1" wrap="square" lIns="91425" tIns="91425" rIns="91425" bIns="91425" anchor="ctr" anchorCtr="0">
            <a:noAutofit/>
          </a:bodyPr>
          <a:lstStyle/>
          <a:p>
            <a:pPr marL="285750" indent="-285750">
              <a:buClr>
                <a:schemeClr val="dk1"/>
              </a:buClr>
              <a:buSzPts val="1100"/>
            </a:pPr>
            <a:r>
              <a:rPr lang="en-US" sz="1800" dirty="0"/>
              <a:t>Every day 2.5 quintillion bytes of data has been created</a:t>
            </a:r>
          </a:p>
          <a:p>
            <a:pPr marL="285750" indent="-285750">
              <a:buClr>
                <a:schemeClr val="dk1"/>
              </a:buClr>
              <a:buSzPts val="1100"/>
            </a:pPr>
            <a:r>
              <a:rPr lang="en-US" sz="1800" b="0" i="0" dirty="0">
                <a:solidFill>
                  <a:srgbClr val="000000"/>
                </a:solidFill>
                <a:effectLst/>
                <a:latin typeface="__Source_Sans_3_f93b20"/>
              </a:rPr>
              <a:t>Generation Statistics show that more than 500 terabytes of new data are entered into the databases of the social networking site Facebook every day.</a:t>
            </a:r>
          </a:p>
          <a:p>
            <a:pPr marL="285750" indent="-285750">
              <a:buClr>
                <a:schemeClr val="dk1"/>
              </a:buClr>
              <a:buSzPts val="1100"/>
            </a:pPr>
            <a:r>
              <a:rPr lang="en-US" sz="1800" b="0" i="0" dirty="0">
                <a:solidFill>
                  <a:srgbClr val="000000"/>
                </a:solidFill>
                <a:effectLst/>
                <a:latin typeface="__Source_Sans_3_f93b20"/>
              </a:rPr>
              <a:t>A single Jet engine can generate over 10 terabytes of data in 30 minutes of flight time.</a:t>
            </a:r>
            <a:endParaRPr lang="en-US" sz="1800" dirty="0">
              <a:solidFill>
                <a:srgbClr val="000000"/>
              </a:solidFill>
              <a:latin typeface="__Source_Sans_3_f93b20"/>
            </a:endParaRPr>
          </a:p>
          <a:p>
            <a:pPr marL="285750" indent="-285750">
              <a:buClr>
                <a:schemeClr val="dk1"/>
              </a:buClr>
              <a:buSzPts val="1100"/>
            </a:pPr>
            <a:r>
              <a:rPr lang="en-US" sz="1800" b="0" i="0" dirty="0">
                <a:solidFill>
                  <a:srgbClr val="000000"/>
                </a:solidFill>
                <a:effectLst/>
                <a:latin typeface="__Source_Sans_3_f93b20"/>
              </a:rPr>
              <a:t>Stock Exchange is also an example of big data that generates about a terabyte of new trade data per day </a:t>
            </a:r>
            <a:endParaRPr sz="1800" dirty="0"/>
          </a:p>
        </p:txBody>
      </p:sp>
      <p:pic>
        <p:nvPicPr>
          <p:cNvPr id="672" name="Google Shape;672;p42"/>
          <p:cNvPicPr preferRelativeResize="0">
            <a:picLocks noGrp="1"/>
          </p:cNvPicPr>
          <p:nvPr>
            <p:ph type="pic" idx="2"/>
          </p:nvPr>
        </p:nvPicPr>
        <p:blipFill rotWithShape="1">
          <a:blip r:embed="rId3">
            <a:alphaModFix/>
          </a:blip>
          <a:srcRect l="11174" t="-164" r="11867" b="3377"/>
          <a:stretch/>
        </p:blipFill>
        <p:spPr>
          <a:xfrm>
            <a:off x="713225" y="1624850"/>
            <a:ext cx="3141900" cy="2713200"/>
          </a:xfrm>
          <a:prstGeom prst="snip1Rect">
            <a:avLst>
              <a:gd name="adj" fmla="val 22003"/>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43"/>
          <p:cNvSpPr txBox="1">
            <a:spLocks noGrp="1"/>
          </p:cNvSpPr>
          <p:nvPr>
            <p:ph type="title"/>
          </p:nvPr>
        </p:nvSpPr>
        <p:spPr>
          <a:xfrm>
            <a:off x="720000" y="1785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Big Data</a:t>
            </a:r>
            <a:endParaRPr dirty="0"/>
          </a:p>
        </p:txBody>
      </p:sp>
      <p:sp>
        <p:nvSpPr>
          <p:cNvPr id="679" name="Google Shape;679;p43"/>
          <p:cNvSpPr txBox="1">
            <a:spLocks noGrp="1"/>
          </p:cNvSpPr>
          <p:nvPr>
            <p:ph type="subTitle" idx="2"/>
          </p:nvPr>
        </p:nvSpPr>
        <p:spPr>
          <a:xfrm>
            <a:off x="135598" y="1978033"/>
            <a:ext cx="7825778" cy="1119300"/>
          </a:xfrm>
          <a:prstGeom prst="rect">
            <a:avLst/>
          </a:prstGeom>
        </p:spPr>
        <p:txBody>
          <a:bodyPr spcFirstLastPara="1" wrap="square" lIns="91425" tIns="91425" rIns="91425" bIns="91425" anchor="t" anchorCtr="0">
            <a:noAutofit/>
          </a:bodyPr>
          <a:lstStyle/>
          <a:p>
            <a:pPr marL="939800" lvl="1" indent="-342900" algn="l" eaLnBrk="1" hangingPunct="1">
              <a:buFont typeface="Wingdings" panose="05000000000000000000" pitchFamily="2" charset="2"/>
              <a:buChar char="Ø"/>
              <a:defRPr/>
            </a:pPr>
            <a:r>
              <a:rPr lang="en-US" altLang="en-US" sz="2000" b="1" dirty="0">
                <a:solidFill>
                  <a:schemeClr val="bg2"/>
                </a:solidFill>
              </a:rPr>
              <a:t>Volume</a:t>
            </a:r>
          </a:p>
          <a:p>
            <a:pPr marL="1054100" lvl="2" indent="0" algn="l">
              <a:defRPr/>
            </a:pPr>
            <a:r>
              <a:rPr lang="en-US" altLang="en-US" sz="2000" dirty="0"/>
              <a:t>The size of the data</a:t>
            </a:r>
          </a:p>
          <a:p>
            <a:pPr marL="1397000" lvl="2" indent="-342900" algn="l">
              <a:buFont typeface="Wingdings" panose="05000000000000000000" pitchFamily="2" charset="2"/>
              <a:buChar char="Ø"/>
              <a:defRPr/>
            </a:pPr>
            <a:endParaRPr lang="en-US" altLang="en-US" sz="2000" dirty="0"/>
          </a:p>
          <a:p>
            <a:pPr marL="939800" lvl="1" indent="-342900" algn="l">
              <a:buFont typeface="Wingdings" panose="05000000000000000000" pitchFamily="2" charset="2"/>
              <a:buChar char="Ø"/>
              <a:defRPr/>
            </a:pPr>
            <a:r>
              <a:rPr lang="en-US" altLang="en-US" sz="2000" b="1" dirty="0">
                <a:solidFill>
                  <a:schemeClr val="bg2"/>
                </a:solidFill>
              </a:rPr>
              <a:t>Velocity</a:t>
            </a:r>
          </a:p>
          <a:p>
            <a:pPr marL="1054100" lvl="2" indent="0" algn="l">
              <a:defRPr/>
            </a:pPr>
            <a:r>
              <a:rPr lang="en-US" sz="2000" dirty="0"/>
              <a:t>The latency of data processing relative to the growing demand for interactivity</a:t>
            </a:r>
          </a:p>
          <a:p>
            <a:pPr marL="1397000" lvl="2" indent="-342900" algn="l">
              <a:buFont typeface="Wingdings" panose="05000000000000000000" pitchFamily="2" charset="2"/>
              <a:buChar char="Ø"/>
              <a:defRPr/>
            </a:pPr>
            <a:endParaRPr lang="en-US" sz="2000" dirty="0"/>
          </a:p>
          <a:p>
            <a:pPr marL="939800" lvl="1" indent="-342900" algn="l">
              <a:buFont typeface="Wingdings" panose="05000000000000000000" pitchFamily="2" charset="2"/>
              <a:buChar char="Ø"/>
              <a:defRPr/>
            </a:pPr>
            <a:r>
              <a:rPr lang="en-US" altLang="en-US" sz="2000" b="1" dirty="0">
                <a:solidFill>
                  <a:schemeClr val="bg2"/>
                </a:solidFill>
              </a:rPr>
              <a:t>Variety and Complexity</a:t>
            </a:r>
          </a:p>
          <a:p>
            <a:pPr marL="1054100" lvl="2" indent="0" algn="l">
              <a:defRPr/>
            </a:pPr>
            <a:r>
              <a:rPr lang="en-US" sz="2000" dirty="0"/>
              <a:t>the diversity of sources, formats, quality, structures.</a:t>
            </a:r>
          </a:p>
          <a:p>
            <a:pPr marL="1397000" lvl="2" indent="-342900" algn="l">
              <a:buFont typeface="Wingdings" panose="05000000000000000000" pitchFamily="2" charset="2"/>
              <a:buChar char="Ø"/>
              <a:defRPr/>
            </a:pPr>
            <a:endParaRPr lang="en-US" sz="2000" dirty="0"/>
          </a:p>
          <a:p>
            <a:pPr marL="1397000" lvl="2" indent="-342900" algn="l">
              <a:buFont typeface="Wingdings" panose="05000000000000000000" pitchFamily="2" charset="2"/>
              <a:buChar char="Ø"/>
              <a:defRPr/>
            </a:pPr>
            <a:endParaRPr lang="en-US" altLang="en-US" sz="2000" dirty="0"/>
          </a:p>
          <a:p>
            <a:pPr marL="1397000" lvl="2" indent="-342900" algn="l">
              <a:buFont typeface="Wingdings" panose="05000000000000000000" pitchFamily="2" charset="2"/>
              <a:buChar char="Ø"/>
              <a:defRPr/>
            </a:pPr>
            <a:endParaRPr lang="en-US" altLang="en-US" sz="2000" dirty="0"/>
          </a:p>
        </p:txBody>
      </p:sp>
      <p:sp>
        <p:nvSpPr>
          <p:cNvPr id="680" name="Google Shape;680;p43"/>
          <p:cNvSpPr txBox="1">
            <a:spLocks noGrp="1"/>
          </p:cNvSpPr>
          <p:nvPr>
            <p:ph type="subTitle" idx="3"/>
          </p:nvPr>
        </p:nvSpPr>
        <p:spPr>
          <a:xfrm>
            <a:off x="720826" y="1845853"/>
            <a:ext cx="7386854" cy="558900"/>
          </a:xfrm>
          <a:prstGeom prst="rect">
            <a:avLst/>
          </a:prstGeom>
        </p:spPr>
        <p:txBody>
          <a:bodyPr spcFirstLastPara="1" wrap="square" lIns="91425" tIns="91425" rIns="91425" bIns="91425" anchor="b" anchorCtr="0">
            <a:noAutofit/>
          </a:bodyPr>
          <a:lstStyle/>
          <a:p>
            <a:pPr marL="0" indent="0"/>
            <a:r>
              <a:rPr lang="en-US" altLang="en-US" dirty="0">
                <a:solidFill>
                  <a:schemeClr val="tx1"/>
                </a:solidFill>
              </a:rPr>
              <a:t>Big Data </a:t>
            </a:r>
            <a:r>
              <a:rPr lang="en-US" dirty="0">
                <a:solidFill>
                  <a:schemeClr val="tx1"/>
                </a:solidFill>
              </a:rPr>
              <a:t>is any data that is expensive to manage and hard to extract value from </a:t>
            </a:r>
          </a:p>
          <a:p>
            <a:pPr marL="0" lvl="0" indent="0" algn="ctr" rtl="0">
              <a:spcBef>
                <a:spcPts val="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44"/>
          <p:cNvSpPr txBox="1">
            <a:spLocks noGrp="1"/>
          </p:cNvSpPr>
          <p:nvPr>
            <p:ph type="title"/>
          </p:nvPr>
        </p:nvSpPr>
        <p:spPr>
          <a:xfrm>
            <a:off x="720000" y="16154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Big Data</a:t>
            </a:r>
            <a:endParaRPr dirty="0"/>
          </a:p>
        </p:txBody>
      </p:sp>
      <p:pic>
        <p:nvPicPr>
          <p:cNvPr id="14" name="Picture 13">
            <a:extLst>
              <a:ext uri="{FF2B5EF4-FFF2-40B4-BE49-F238E27FC236}">
                <a16:creationId xmlns:a16="http://schemas.microsoft.com/office/drawing/2014/main" id="{4DE53A47-E7CB-63E8-3966-6CD08D4CAF7F}"/>
              </a:ext>
            </a:extLst>
          </p:cNvPr>
          <p:cNvPicPr>
            <a:picLocks noChangeAspect="1"/>
          </p:cNvPicPr>
          <p:nvPr/>
        </p:nvPicPr>
        <p:blipFill>
          <a:blip r:embed="rId3"/>
          <a:stretch>
            <a:fillRect/>
          </a:stretch>
        </p:blipFill>
        <p:spPr>
          <a:xfrm>
            <a:off x="1353312" y="734248"/>
            <a:ext cx="6669024" cy="438386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Types of Data We Have</a:t>
            </a:r>
            <a:r>
              <a:rPr lang="ar-EG" dirty="0"/>
              <a:t>:</a:t>
            </a:r>
            <a:endParaRPr dirty="0"/>
          </a:p>
        </p:txBody>
      </p:sp>
      <p:sp>
        <p:nvSpPr>
          <p:cNvPr id="702" name="Google Shape;702;p45"/>
          <p:cNvSpPr txBox="1">
            <a:spLocks noGrp="1"/>
          </p:cNvSpPr>
          <p:nvPr>
            <p:ph type="subTitle" idx="5"/>
          </p:nvPr>
        </p:nvSpPr>
        <p:spPr>
          <a:xfrm>
            <a:off x="400810" y="3965128"/>
            <a:ext cx="7926325" cy="572700"/>
          </a:xfrm>
          <a:prstGeom prst="rect">
            <a:avLst/>
          </a:prstGeom>
        </p:spPr>
        <p:txBody>
          <a:bodyPr spcFirstLastPara="1" wrap="square" lIns="91425" tIns="91425" rIns="91425" bIns="91425" anchor="b" anchorCtr="0">
            <a:noAutofit/>
          </a:bodyPr>
          <a:lstStyle/>
          <a:p>
            <a:pPr marL="342900" indent="-342900" algn="l">
              <a:buFont typeface="Arial" panose="020B0604020202020204" pitchFamily="34" charset="0"/>
              <a:buChar char="•"/>
            </a:pPr>
            <a:r>
              <a:rPr lang="en-US" dirty="0"/>
              <a:t>Relational Data</a:t>
            </a:r>
            <a:endParaRPr lang="ar-EG" dirty="0"/>
          </a:p>
          <a:p>
            <a:pPr marL="457200" lvl="1" indent="0" algn="l"/>
            <a:r>
              <a:rPr lang="en-US" dirty="0"/>
              <a:t> (Tables/Transaction/Legacy Data)</a:t>
            </a:r>
          </a:p>
          <a:p>
            <a:pPr marL="342900" indent="-342900" algn="l">
              <a:buFont typeface="Arial" panose="020B0604020202020204" pitchFamily="34" charset="0"/>
              <a:buChar char="•"/>
            </a:pPr>
            <a:r>
              <a:rPr lang="en-US" dirty="0"/>
              <a:t>Text Data (Web)</a:t>
            </a:r>
          </a:p>
          <a:p>
            <a:pPr marL="482600" indent="-342900" algn="l">
              <a:buFont typeface="Arial" panose="020B0604020202020204" pitchFamily="34" charset="0"/>
              <a:buChar char="•"/>
            </a:pPr>
            <a:r>
              <a:rPr lang="en-US" dirty="0"/>
              <a:t>Semi-structured Data (XML) </a:t>
            </a:r>
          </a:p>
          <a:p>
            <a:pPr marL="482600" indent="-342900" algn="l">
              <a:buFont typeface="Arial" panose="020B0604020202020204" pitchFamily="34" charset="0"/>
              <a:buChar char="•"/>
            </a:pPr>
            <a:r>
              <a:rPr lang="en-US" dirty="0"/>
              <a:t>Graph Data</a:t>
            </a:r>
          </a:p>
          <a:p>
            <a:pPr marL="482600" indent="-342900" algn="l">
              <a:buFont typeface="Arial" panose="020B0604020202020204" pitchFamily="34" charset="0"/>
              <a:buChar char="•"/>
            </a:pPr>
            <a:r>
              <a:rPr lang="en-US" dirty="0"/>
              <a:t>Social Network, Semantic Web (RDF), … </a:t>
            </a:r>
          </a:p>
          <a:p>
            <a:pPr marL="482600" indent="-342900" algn="l">
              <a:buFont typeface="Arial" panose="020B0604020202020204" pitchFamily="34" charset="0"/>
              <a:buChar char="•"/>
            </a:pPr>
            <a:r>
              <a:rPr lang="en-US" dirty="0"/>
              <a:t>Streaming Data </a:t>
            </a:r>
          </a:p>
          <a:p>
            <a:pPr marL="0" lvl="0" indent="0" algn="l" rtl="0">
              <a:spcBef>
                <a:spcPts val="0"/>
              </a:spcBef>
              <a:spcAft>
                <a:spcPts val="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2" name="Google Shape;712;p4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To Do With These Data?</a:t>
            </a:r>
            <a:endParaRPr dirty="0"/>
          </a:p>
        </p:txBody>
      </p:sp>
      <p:sp>
        <p:nvSpPr>
          <p:cNvPr id="20" name="Arrow: Pentagon 19">
            <a:extLst>
              <a:ext uri="{FF2B5EF4-FFF2-40B4-BE49-F238E27FC236}">
                <a16:creationId xmlns:a16="http://schemas.microsoft.com/office/drawing/2014/main" id="{22BF8399-F7EB-C651-58EF-2859388D9F55}"/>
              </a:ext>
            </a:extLst>
          </p:cNvPr>
          <p:cNvSpPr/>
          <p:nvPr/>
        </p:nvSpPr>
        <p:spPr>
          <a:xfrm>
            <a:off x="1122300" y="2193930"/>
            <a:ext cx="2374231" cy="972969"/>
          </a:xfrm>
          <a:prstGeom prst="homePlate">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23" name="Google Shape;717;p46">
            <a:extLst>
              <a:ext uri="{FF2B5EF4-FFF2-40B4-BE49-F238E27FC236}">
                <a16:creationId xmlns:a16="http://schemas.microsoft.com/office/drawing/2014/main" id="{3013522B-CB92-BFB6-B5B1-C1FED63C320F}"/>
              </a:ext>
            </a:extLst>
          </p:cNvPr>
          <p:cNvSpPr txBox="1">
            <a:spLocks/>
          </p:cNvSpPr>
          <p:nvPr/>
        </p:nvSpPr>
        <p:spPr>
          <a:xfrm>
            <a:off x="1044633" y="2975021"/>
            <a:ext cx="2071800" cy="55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dirty="0"/>
              <a:t>Aggregation and Statistics </a:t>
            </a:r>
          </a:p>
          <a:p>
            <a:pPr marL="0" indent="0"/>
            <a:endParaRPr lang="en-US" dirty="0"/>
          </a:p>
        </p:txBody>
      </p:sp>
      <p:sp>
        <p:nvSpPr>
          <p:cNvPr id="24" name="Arrow: Chevron 23">
            <a:extLst>
              <a:ext uri="{FF2B5EF4-FFF2-40B4-BE49-F238E27FC236}">
                <a16:creationId xmlns:a16="http://schemas.microsoft.com/office/drawing/2014/main" id="{0C57672D-E1AB-933D-6F1A-6A0437EAC4C7}"/>
              </a:ext>
            </a:extLst>
          </p:cNvPr>
          <p:cNvSpPr/>
          <p:nvPr/>
        </p:nvSpPr>
        <p:spPr>
          <a:xfrm>
            <a:off x="3028424" y="2209972"/>
            <a:ext cx="2999145" cy="972969"/>
          </a:xfrm>
          <a:prstGeom prst="chevron">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schemeClr val="tx1"/>
              </a:solidFill>
            </a:endParaRPr>
          </a:p>
        </p:txBody>
      </p:sp>
      <p:sp>
        <p:nvSpPr>
          <p:cNvPr id="27" name="Google Shape;718;p46">
            <a:extLst>
              <a:ext uri="{FF2B5EF4-FFF2-40B4-BE49-F238E27FC236}">
                <a16:creationId xmlns:a16="http://schemas.microsoft.com/office/drawing/2014/main" id="{AC8828D2-0BED-8B4B-AD82-5C5D7FC0E6B8}"/>
              </a:ext>
            </a:extLst>
          </p:cNvPr>
          <p:cNvSpPr txBox="1">
            <a:spLocks/>
          </p:cNvSpPr>
          <p:nvPr/>
        </p:nvSpPr>
        <p:spPr>
          <a:xfrm>
            <a:off x="3199107" y="2978234"/>
            <a:ext cx="2936999" cy="55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pPr marL="0" indent="0"/>
            <a:r>
              <a:rPr lang="en-US" sz="2000" dirty="0"/>
              <a:t>Indexing, Searching </a:t>
            </a:r>
          </a:p>
          <a:p>
            <a:pPr marL="0" indent="0"/>
            <a:r>
              <a:rPr lang="en-US" sz="2000" dirty="0"/>
              <a:t>&amp; Querying</a:t>
            </a:r>
          </a:p>
          <a:p>
            <a:pPr marL="0" indent="0"/>
            <a:endParaRPr lang="en-US" sz="2000" dirty="0"/>
          </a:p>
        </p:txBody>
      </p:sp>
      <p:sp>
        <p:nvSpPr>
          <p:cNvPr id="29" name="Arrow: Chevron 28">
            <a:extLst>
              <a:ext uri="{FF2B5EF4-FFF2-40B4-BE49-F238E27FC236}">
                <a16:creationId xmlns:a16="http://schemas.microsoft.com/office/drawing/2014/main" id="{2A331D8E-CA6E-B994-4455-9440412ACB06}"/>
              </a:ext>
            </a:extLst>
          </p:cNvPr>
          <p:cNvSpPr/>
          <p:nvPr/>
        </p:nvSpPr>
        <p:spPr>
          <a:xfrm>
            <a:off x="5522971" y="2209972"/>
            <a:ext cx="2999145" cy="972969"/>
          </a:xfrm>
          <a:prstGeom prst="chevron">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solidFill>
                <a:schemeClr val="tx1"/>
              </a:solidFill>
            </a:endParaRPr>
          </a:p>
        </p:txBody>
      </p:sp>
      <p:sp>
        <p:nvSpPr>
          <p:cNvPr id="32" name="Google Shape;719;p46">
            <a:extLst>
              <a:ext uri="{FF2B5EF4-FFF2-40B4-BE49-F238E27FC236}">
                <a16:creationId xmlns:a16="http://schemas.microsoft.com/office/drawing/2014/main" id="{E16EBFDA-EFAF-68BB-D106-B784B8B2D8C1}"/>
              </a:ext>
            </a:extLst>
          </p:cNvPr>
          <p:cNvSpPr txBox="1">
            <a:spLocks/>
          </p:cNvSpPr>
          <p:nvPr/>
        </p:nvSpPr>
        <p:spPr>
          <a:xfrm>
            <a:off x="5467470" y="2571750"/>
            <a:ext cx="3139121" cy="557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DM Sans"/>
              <a:buNone/>
              <a:defRPr sz="2200" b="1"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2400"/>
              <a:buFont typeface="DM Sans"/>
              <a:buNone/>
              <a:defRPr sz="2400" b="1" i="0" u="none" strike="noStrike" cap="none">
                <a:solidFill>
                  <a:schemeClr val="dk1"/>
                </a:solidFill>
                <a:latin typeface="DM Sans"/>
                <a:ea typeface="DM Sans"/>
                <a:cs typeface="DM Sans"/>
                <a:sym typeface="DM Sans"/>
              </a:defRPr>
            </a:lvl9pPr>
          </a:lstStyle>
          <a:p>
            <a:r>
              <a:rPr lang="en-US" dirty="0"/>
              <a:t>Knowledge </a:t>
            </a:r>
          </a:p>
          <a:p>
            <a:r>
              <a:rPr lang="en-US" dirty="0"/>
              <a:t>discovery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8"/>
          <p:cNvSpPr txBox="1">
            <a:spLocks noGrp="1"/>
          </p:cNvSpPr>
          <p:nvPr>
            <p:ph type="title"/>
          </p:nvPr>
        </p:nvSpPr>
        <p:spPr>
          <a:xfrm>
            <a:off x="1768550" y="1525650"/>
            <a:ext cx="5607000" cy="209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Data Science</a:t>
            </a:r>
            <a:endParaRPr dirty="0"/>
          </a:p>
        </p:txBody>
      </p:sp>
    </p:spTree>
  </p:cSld>
  <p:clrMapOvr>
    <a:masterClrMapping/>
  </p:clrMapOvr>
</p:sld>
</file>

<file path=ppt/theme/theme1.xml><?xml version="1.0" encoding="utf-8"?>
<a:theme xmlns:a="http://schemas.openxmlformats.org/drawingml/2006/main" name="Media Analysis and Interpretation - German - Foreign Language - 11th grade by Slidesgo">
  <a:themeElements>
    <a:clrScheme name="Simple Light">
      <a:dk1>
        <a:srgbClr val="000000"/>
      </a:dk1>
      <a:lt1>
        <a:srgbClr val="F8F8F8"/>
      </a:lt1>
      <a:dk2>
        <a:srgbClr val="0001B9"/>
      </a:dk2>
      <a:lt2>
        <a:srgbClr val="FF7900"/>
      </a:lt2>
      <a:accent1>
        <a:srgbClr val="FFB675"/>
      </a:accent1>
      <a:accent2>
        <a:srgbClr val="9797EC"/>
      </a:accent2>
      <a:accent3>
        <a:srgbClr val="CCCCC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TotalTime>
  <Words>847</Words>
  <Application>Microsoft Office PowerPoint</Application>
  <PresentationFormat>On-screen Show (16:9)</PresentationFormat>
  <Paragraphs>105</Paragraphs>
  <Slides>37</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Lato</vt:lpstr>
      <vt:lpstr>DM Sans</vt:lpstr>
      <vt:lpstr>__Source_Sans_3_f93b20</vt:lpstr>
      <vt:lpstr>Söhne</vt:lpstr>
      <vt:lpstr>Wingdings</vt:lpstr>
      <vt:lpstr>Nunito Light</vt:lpstr>
      <vt:lpstr>Arial</vt:lpstr>
      <vt:lpstr>Calibri</vt:lpstr>
      <vt:lpstr>Media Analysis and Interpretation - German - Foreign Language - 11th grade by Slidesgo</vt:lpstr>
      <vt:lpstr>Data Science Introduction</vt:lpstr>
      <vt:lpstr>Data All Around</vt:lpstr>
      <vt:lpstr>Data All Around</vt:lpstr>
      <vt:lpstr>How Much Data Do We have?</vt:lpstr>
      <vt:lpstr>Big Data</vt:lpstr>
      <vt:lpstr>Big Data</vt:lpstr>
      <vt:lpstr>Types of Data We Have:</vt:lpstr>
      <vt:lpstr>What To Do With These Data?</vt:lpstr>
      <vt:lpstr>Data Science</vt:lpstr>
      <vt:lpstr>PowerPoint Presentation</vt:lpstr>
      <vt:lpstr>PowerPoint Presentation</vt:lpstr>
      <vt:lpstr>Career Opportunities</vt:lpstr>
      <vt:lpstr>PowerPoint Presentation</vt:lpstr>
      <vt:lpstr>Importance of Data Science</vt:lpstr>
      <vt:lpstr>Importance of Data Science</vt:lpstr>
      <vt:lpstr>Types of Machine Learning</vt:lpstr>
      <vt:lpstr>Data Set</vt:lpstr>
      <vt:lpstr>Applications of Data Science</vt:lpstr>
      <vt:lpstr>Computer Vision Application</vt:lpstr>
      <vt:lpstr>Economics Application</vt:lpstr>
      <vt:lpstr>Sentiment analysis Application</vt:lpstr>
      <vt:lpstr>Recommendation Sys. Application</vt:lpstr>
      <vt:lpstr>Medical Diagnosis Applications</vt:lpstr>
      <vt:lpstr>Online Advertising Platforms</vt:lpstr>
      <vt:lpstr>Speech &amp; Hand Writing Recognition</vt:lpstr>
      <vt:lpstr>Playing Game</vt:lpstr>
      <vt:lpstr>Robotics &amp; Personal Assistants</vt:lpstr>
      <vt:lpstr>Price Comparison websites</vt:lpstr>
      <vt:lpstr>Airline Routing Planning</vt:lpstr>
      <vt:lpstr>Fraud and Risk Detection</vt:lpstr>
      <vt:lpstr>HealthCare</vt:lpstr>
      <vt:lpstr>Supermarket</vt:lpstr>
      <vt:lpstr>How does Data Science Work?</vt:lpstr>
      <vt:lpstr>Consider an Example!</vt:lpstr>
      <vt:lpstr>Data Science is a science which uses:</vt:lpstr>
      <vt:lpstr>Roadmap of Data Science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Introduction</dc:title>
  <cp:lastModifiedBy>Amira Fouda</cp:lastModifiedBy>
  <cp:revision>3</cp:revision>
  <dcterms:modified xsi:type="dcterms:W3CDTF">2024-05-17T09:15:14Z</dcterms:modified>
</cp:coreProperties>
</file>